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0" r:id="rId3"/>
  </p:sldMasterIdLst>
  <p:notesMasterIdLst>
    <p:notesMasterId r:id="rId41"/>
  </p:notesMasterIdLst>
  <p:handoutMasterIdLst>
    <p:handoutMasterId r:id="rId42"/>
  </p:handoutMasterIdLst>
  <p:sldIdLst>
    <p:sldId id="378" r:id="rId4"/>
    <p:sldId id="294" r:id="rId5"/>
    <p:sldId id="402" r:id="rId6"/>
    <p:sldId id="404" r:id="rId7"/>
    <p:sldId id="295" r:id="rId8"/>
    <p:sldId id="405" r:id="rId9"/>
    <p:sldId id="406" r:id="rId10"/>
    <p:sldId id="407" r:id="rId11"/>
    <p:sldId id="444" r:id="rId12"/>
    <p:sldId id="443" r:id="rId13"/>
    <p:sldId id="442" r:id="rId14"/>
    <p:sldId id="441" r:id="rId15"/>
    <p:sldId id="440" r:id="rId16"/>
    <p:sldId id="439" r:id="rId17"/>
    <p:sldId id="438" r:id="rId18"/>
    <p:sldId id="437" r:id="rId19"/>
    <p:sldId id="436" r:id="rId20"/>
    <p:sldId id="435" r:id="rId21"/>
    <p:sldId id="434" r:id="rId22"/>
    <p:sldId id="433" r:id="rId23"/>
    <p:sldId id="432" r:id="rId24"/>
    <p:sldId id="431" r:id="rId25"/>
    <p:sldId id="430" r:id="rId26"/>
    <p:sldId id="429" r:id="rId27"/>
    <p:sldId id="428" r:id="rId28"/>
    <p:sldId id="427" r:id="rId29"/>
    <p:sldId id="426" r:id="rId30"/>
    <p:sldId id="425" r:id="rId31"/>
    <p:sldId id="424" r:id="rId32"/>
    <p:sldId id="371" r:id="rId33"/>
    <p:sldId id="372" r:id="rId34"/>
    <p:sldId id="373" r:id="rId35"/>
    <p:sldId id="374" r:id="rId36"/>
    <p:sldId id="446" r:id="rId37"/>
    <p:sldId id="447" r:id="rId38"/>
    <p:sldId id="448" r:id="rId39"/>
    <p:sldId id="338" r:id="rId40"/>
  </p:sldIdLst>
  <p:sldSz cx="9721850" cy="5400675"/>
  <p:notesSz cx="6858000" cy="9144000"/>
  <p:custDataLst>
    <p:tags r:id="rId43"/>
  </p:custDataLst>
  <p:defaultTextStyle>
    <a:defPPr>
      <a:defRPr lang="zh-CN"/>
    </a:defPPr>
    <a:lvl1pPr algn="l" defTabSz="966788" rtl="0" fontAlgn="base">
      <a:spcBef>
        <a:spcPct val="0"/>
      </a:spcBef>
      <a:spcAft>
        <a:spcPct val="0"/>
      </a:spcAft>
      <a:defRPr sz="1900" b="1" kern="1200">
        <a:solidFill>
          <a:schemeClr val="tx1"/>
        </a:solidFill>
        <a:latin typeface="Arial" charset="0"/>
        <a:ea typeface="微软雅黑" pitchFamily="34" charset="-122"/>
        <a:cs typeface="+mn-cs"/>
      </a:defRPr>
    </a:lvl1pPr>
    <a:lvl2pPr marL="482600" indent="-25400" algn="l" defTabSz="966788" rtl="0" fontAlgn="base">
      <a:spcBef>
        <a:spcPct val="0"/>
      </a:spcBef>
      <a:spcAft>
        <a:spcPct val="0"/>
      </a:spcAft>
      <a:defRPr sz="1900" b="1" kern="1200">
        <a:solidFill>
          <a:schemeClr val="tx1"/>
        </a:solidFill>
        <a:latin typeface="Arial" charset="0"/>
        <a:ea typeface="微软雅黑" pitchFamily="34" charset="-122"/>
        <a:cs typeface="+mn-cs"/>
      </a:defRPr>
    </a:lvl2pPr>
    <a:lvl3pPr marL="966788" indent="-52388" algn="l" defTabSz="966788" rtl="0" fontAlgn="base">
      <a:spcBef>
        <a:spcPct val="0"/>
      </a:spcBef>
      <a:spcAft>
        <a:spcPct val="0"/>
      </a:spcAft>
      <a:defRPr sz="1900" b="1" kern="1200">
        <a:solidFill>
          <a:schemeClr val="tx1"/>
        </a:solidFill>
        <a:latin typeface="Arial" charset="0"/>
        <a:ea typeface="微软雅黑" pitchFamily="34" charset="-122"/>
        <a:cs typeface="+mn-cs"/>
      </a:defRPr>
    </a:lvl3pPr>
    <a:lvl4pPr marL="1450975" indent="-79375" algn="l" defTabSz="966788" rtl="0" fontAlgn="base">
      <a:spcBef>
        <a:spcPct val="0"/>
      </a:spcBef>
      <a:spcAft>
        <a:spcPct val="0"/>
      </a:spcAft>
      <a:defRPr sz="1900" b="1" kern="1200">
        <a:solidFill>
          <a:schemeClr val="tx1"/>
        </a:solidFill>
        <a:latin typeface="Arial" charset="0"/>
        <a:ea typeface="微软雅黑" pitchFamily="34" charset="-122"/>
        <a:cs typeface="+mn-cs"/>
      </a:defRPr>
    </a:lvl4pPr>
    <a:lvl5pPr marL="1935163" indent="-106363" algn="l" defTabSz="966788" rtl="0" fontAlgn="base">
      <a:spcBef>
        <a:spcPct val="0"/>
      </a:spcBef>
      <a:spcAft>
        <a:spcPct val="0"/>
      </a:spcAft>
      <a:defRPr sz="1900" b="1" kern="1200">
        <a:solidFill>
          <a:schemeClr val="tx1"/>
        </a:solidFill>
        <a:latin typeface="Arial" charset="0"/>
        <a:ea typeface="微软雅黑" pitchFamily="34" charset="-122"/>
        <a:cs typeface="+mn-cs"/>
      </a:defRPr>
    </a:lvl5pPr>
    <a:lvl6pPr marL="2286000" algn="l" defTabSz="914400" rtl="0" eaLnBrk="1" latinLnBrk="0" hangingPunct="1">
      <a:defRPr sz="1900" b="1" kern="1200">
        <a:solidFill>
          <a:schemeClr val="tx1"/>
        </a:solidFill>
        <a:latin typeface="Arial" charset="0"/>
        <a:ea typeface="微软雅黑" pitchFamily="34" charset="-122"/>
        <a:cs typeface="+mn-cs"/>
      </a:defRPr>
    </a:lvl6pPr>
    <a:lvl7pPr marL="2743200" algn="l" defTabSz="914400" rtl="0" eaLnBrk="1" latinLnBrk="0" hangingPunct="1">
      <a:defRPr sz="1900" b="1" kern="1200">
        <a:solidFill>
          <a:schemeClr val="tx1"/>
        </a:solidFill>
        <a:latin typeface="Arial" charset="0"/>
        <a:ea typeface="微软雅黑" pitchFamily="34" charset="-122"/>
        <a:cs typeface="+mn-cs"/>
      </a:defRPr>
    </a:lvl7pPr>
    <a:lvl8pPr marL="3200400" algn="l" defTabSz="914400" rtl="0" eaLnBrk="1" latinLnBrk="0" hangingPunct="1">
      <a:defRPr sz="1900" b="1" kern="1200">
        <a:solidFill>
          <a:schemeClr val="tx1"/>
        </a:solidFill>
        <a:latin typeface="Arial" charset="0"/>
        <a:ea typeface="微软雅黑" pitchFamily="34" charset="-122"/>
        <a:cs typeface="+mn-cs"/>
      </a:defRPr>
    </a:lvl8pPr>
    <a:lvl9pPr marL="3657600" algn="l" defTabSz="914400" rtl="0" eaLnBrk="1" latinLnBrk="0" hangingPunct="1">
      <a:defRPr sz="1900" b="1" kern="1200">
        <a:solidFill>
          <a:schemeClr val="tx1"/>
        </a:solidFill>
        <a:latin typeface="Arial" charset="0"/>
        <a:ea typeface="微软雅黑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01">
          <p15:clr>
            <a:srgbClr val="A4A3A4"/>
          </p15:clr>
        </p15:guide>
        <p15:guide id="2" pos="306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A800"/>
    <a:srgbClr val="00A800"/>
    <a:srgbClr val="008E00"/>
    <a:srgbClr val="51A200"/>
    <a:srgbClr val="006600"/>
    <a:srgbClr val="336600"/>
    <a:srgbClr val="33CC33"/>
    <a:srgbClr val="3497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41" autoAdjust="0"/>
    <p:restoredTop sz="93967" autoAdjust="0"/>
  </p:normalViewPr>
  <p:slideViewPr>
    <p:cSldViewPr>
      <p:cViewPr varScale="1">
        <p:scale>
          <a:sx n="107" d="100"/>
          <a:sy n="107" d="100"/>
        </p:scale>
        <p:origin x="408" y="102"/>
      </p:cViewPr>
      <p:guideLst>
        <p:guide orient="horz" pos="1701"/>
        <p:guide pos="306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4" d="100"/>
        <a:sy n="114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070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308416-52C5-4319-A2A7-5F5EA29A49B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A063CC-D545-48A1-BA7F-491076FFDEA2}">
      <dgm:prSet phldrT="[ข้อความ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 dirty="0">
              <a:latin typeface="TH SarabunPSK" panose="020B0500040200020003" pitchFamily="34" charset="-34"/>
              <a:cs typeface="TH SarabunPSK" panose="020B0500040200020003" pitchFamily="34" charset="-34"/>
              <a:sym typeface="Wingdings 2" panose="05020102010507070707" pitchFamily="18" charset="2"/>
            </a:rPr>
            <a:t></a:t>
          </a:r>
          <a:r>
            <a:rPr lang="en-US" sz="1600" b="1" dirty="0">
              <a:latin typeface="TH SarabunPSK" panose="020B0500040200020003" pitchFamily="34" charset="-34"/>
              <a:cs typeface="TH SarabunPSK" panose="020B0500040200020003" pitchFamily="34" charset="-34"/>
            </a:rPr>
            <a:t> </a:t>
          </a:r>
          <a:endParaRPr lang="th-TH" sz="16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 dirty="0">
              <a:latin typeface="TH SarabunPSK" panose="020B0500040200020003" pitchFamily="34" charset="-34"/>
              <a:cs typeface="TH SarabunPSK" panose="020B0500040200020003" pitchFamily="34" charset="-34"/>
            </a:rPr>
            <a:t>4 </a:t>
          </a:r>
          <a:r>
            <a:rPr lang="th-TH" sz="16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สิงหาคม </a:t>
          </a:r>
          <a:r>
            <a:rPr lang="en-US" sz="1600" b="1" dirty="0">
              <a:latin typeface="TH SarabunPSK" panose="020B0500040200020003" pitchFamily="34" charset="-34"/>
              <a:cs typeface="TH SarabunPSK" panose="020B0500040200020003" pitchFamily="34" charset="-34"/>
            </a:rPr>
            <a:t>2563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16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ประชุมชี้แจง ร.ร.ในสังกัด</a:t>
          </a:r>
          <a:endParaRPr lang="en-US" sz="16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42BD320-AB45-437F-B1CF-5DB9A6D095A2}" type="parTrans" cxnId="{CEE37FA2-5577-4A2E-B4B6-BE14AD7B4850}">
      <dgm:prSet/>
      <dgm:spPr/>
      <dgm:t>
        <a:bodyPr/>
        <a:lstStyle/>
        <a:p>
          <a:endParaRPr lang="en-US"/>
        </a:p>
      </dgm:t>
    </dgm:pt>
    <dgm:pt modelId="{3CECBB6B-6467-46A7-84B7-452E50B69E52}" type="sibTrans" cxnId="{CEE37FA2-5577-4A2E-B4B6-BE14AD7B4850}">
      <dgm:prSet/>
      <dgm:spPr/>
      <dgm:t>
        <a:bodyPr/>
        <a:lstStyle/>
        <a:p>
          <a:endParaRPr lang="en-US"/>
        </a:p>
      </dgm:t>
    </dgm:pt>
    <dgm:pt modelId="{7738455A-8B23-4664-B13E-B8DD2E61E696}">
      <dgm:prSet phldrT="[ข้อความ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th-TH" sz="1600" dirty="0">
              <a:latin typeface="TH SarabunPSK" panose="020B0500040200020003" pitchFamily="34" charset="-34"/>
              <a:cs typeface="TH SarabunPSK" panose="020B0500040200020003" pitchFamily="34" charset="-34"/>
              <a:sym typeface="Wingdings 2" panose="05020102010507070707" pitchFamily="18" charset="2"/>
            </a:rPr>
            <a:t></a:t>
          </a:r>
          <a:endParaRPr lang="th-TH" sz="1600" dirty="0">
            <a:latin typeface="TH SarabunPSK" panose="020B0500040200020003" pitchFamily="34" charset="-34"/>
            <a:cs typeface="TH SarabunPSK" panose="020B0500040200020003" pitchFamily="34" charset="-34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600" dirty="0">
              <a:latin typeface="TH SarabunPSK" panose="020B0500040200020003" pitchFamily="34" charset="-34"/>
              <a:cs typeface="TH SarabunPSK" panose="020B0500040200020003" pitchFamily="34" charset="-34"/>
            </a:rPr>
            <a:t>16-20 </a:t>
          </a:r>
          <a:r>
            <a:rPr lang="th-TH" sz="1600" dirty="0">
              <a:latin typeface="TH SarabunPSK" panose="020B0500040200020003" pitchFamily="34" charset="-34"/>
              <a:cs typeface="TH SarabunPSK" panose="020B0500040200020003" pitchFamily="34" charset="-34"/>
            </a:rPr>
            <a:t>กันยายน </a:t>
          </a:r>
          <a:r>
            <a:rPr lang="en-US" sz="1600" dirty="0">
              <a:latin typeface="TH SarabunPSK" panose="020B0500040200020003" pitchFamily="34" charset="-34"/>
              <a:cs typeface="TH SarabunPSK" panose="020B0500040200020003" pitchFamily="34" charset="-34"/>
            </a:rPr>
            <a:t>2563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1600" dirty="0" err="1">
              <a:latin typeface="TH SarabunPSK" panose="020B0500040200020003" pitchFamily="34" charset="-34"/>
              <a:cs typeface="TH SarabunPSK" panose="020B0500040200020003" pitchFamily="34" charset="-34"/>
            </a:rPr>
            <a:t>สพ</a:t>
          </a:r>
          <a:r>
            <a:rPr lang="th-TH" sz="1600" dirty="0">
              <a:latin typeface="TH SarabunPSK" panose="020B0500040200020003" pitchFamily="34" charset="-34"/>
              <a:cs typeface="TH SarabunPSK" panose="020B0500040200020003" pitchFamily="34" charset="-34"/>
            </a:rPr>
            <a:t>ม.</a:t>
          </a:r>
          <a:r>
            <a:rPr lang="en-US" sz="1600" dirty="0">
              <a:latin typeface="TH SarabunPSK" panose="020B0500040200020003" pitchFamily="34" charset="-34"/>
              <a:cs typeface="TH SarabunPSK" panose="020B0500040200020003" pitchFamily="34" charset="-34"/>
            </a:rPr>
            <a:t>20 </a:t>
          </a:r>
          <a:r>
            <a:rPr lang="th-TH" sz="1600" dirty="0">
              <a:latin typeface="TH SarabunPSK" panose="020B0500040200020003" pitchFamily="34" charset="-34"/>
              <a:cs typeface="TH SarabunPSK" panose="020B0500040200020003" pitchFamily="34" charset="-34"/>
            </a:rPr>
            <a:t>ตรวจและประมวลผล</a:t>
          </a:r>
          <a:endParaRPr lang="en-US" sz="16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25913AA6-DB05-4EEF-B3C3-E25641E8B8E2}" type="sibTrans" cxnId="{43DC756F-6B2F-4F7A-B878-1DC9FA7B5E55}">
      <dgm:prSet/>
      <dgm:spPr/>
      <dgm:t>
        <a:bodyPr/>
        <a:lstStyle/>
        <a:p>
          <a:endParaRPr lang="en-US"/>
        </a:p>
      </dgm:t>
    </dgm:pt>
    <dgm:pt modelId="{C72A80DC-6BBF-4805-8ED3-AF4AB5A8EA60}" type="parTrans" cxnId="{43DC756F-6B2F-4F7A-B878-1DC9FA7B5E55}">
      <dgm:prSet/>
      <dgm:spPr/>
      <dgm:t>
        <a:bodyPr/>
        <a:lstStyle/>
        <a:p>
          <a:endParaRPr lang="en-US"/>
        </a:p>
      </dgm:t>
    </dgm:pt>
    <dgm:pt modelId="{3908DEB6-2F30-46A7-BA52-96B95D2160DD}">
      <dgm:prSet phldrT="[ข้อความ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dirty="0">
              <a:latin typeface="TH SarabunPSK" panose="020B0500040200020003" pitchFamily="34" charset="-34"/>
              <a:cs typeface="TH SarabunPSK" panose="020B0500040200020003" pitchFamily="34" charset="-34"/>
              <a:sym typeface="Wingdings 2" panose="05020102010507070707" pitchFamily="18" charset="2"/>
            </a:rPr>
            <a:t></a:t>
          </a:r>
          <a:endParaRPr lang="en-US" sz="1600" dirty="0">
            <a:latin typeface="TH SarabunPSK" panose="020B0500040200020003" pitchFamily="34" charset="-34"/>
            <a:cs typeface="TH SarabunPSK" panose="020B0500040200020003" pitchFamily="34" charset="-34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600" dirty="0">
              <a:latin typeface="TH SarabunPSK" panose="020B0500040200020003" pitchFamily="34" charset="-34"/>
              <a:cs typeface="TH SarabunPSK" panose="020B0500040200020003" pitchFamily="34" charset="-34"/>
            </a:rPr>
            <a:t>1-11 </a:t>
          </a:r>
          <a:r>
            <a:rPr lang="th-TH" sz="1600" dirty="0">
              <a:latin typeface="TH SarabunPSK" panose="020B0500040200020003" pitchFamily="34" charset="-34"/>
              <a:cs typeface="TH SarabunPSK" panose="020B0500040200020003" pitchFamily="34" charset="-34"/>
            </a:rPr>
            <a:t>กันยายน </a:t>
          </a:r>
          <a:r>
            <a:rPr lang="en-US" sz="1600" dirty="0">
              <a:latin typeface="TH SarabunPSK" panose="020B0500040200020003" pitchFamily="34" charset="-34"/>
              <a:cs typeface="TH SarabunPSK" panose="020B0500040200020003" pitchFamily="34" charset="-34"/>
            </a:rPr>
            <a:t>2563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1600" dirty="0">
              <a:latin typeface="TH SarabunPSK" panose="020B0500040200020003" pitchFamily="34" charset="-34"/>
              <a:cs typeface="TH SarabunPSK" panose="020B0500040200020003" pitchFamily="34" charset="-34"/>
            </a:rPr>
            <a:t>โรงเรียนปรับปรุงหน้าเว็บไซต์และตอบ </a:t>
          </a:r>
          <a:r>
            <a:rPr lang="en-US" sz="1600" dirty="0">
              <a:latin typeface="TH SarabunPSK" panose="020B0500040200020003" pitchFamily="34" charset="-34"/>
              <a:cs typeface="TH SarabunPSK" panose="020B0500040200020003" pitchFamily="34" charset="-34"/>
            </a:rPr>
            <a:t>OIT</a:t>
          </a:r>
        </a:p>
      </dgm:t>
    </dgm:pt>
    <dgm:pt modelId="{6E161A78-076F-49A1-B13E-514132A5EDC8}" type="sibTrans" cxnId="{355EBA72-75D6-40CA-9115-0DCF869C6DF4}">
      <dgm:prSet/>
      <dgm:spPr/>
      <dgm:t>
        <a:bodyPr/>
        <a:lstStyle/>
        <a:p>
          <a:endParaRPr lang="en-US"/>
        </a:p>
      </dgm:t>
    </dgm:pt>
    <dgm:pt modelId="{997B3BAF-B5FB-4119-A5D5-0547DC07A663}" type="parTrans" cxnId="{355EBA72-75D6-40CA-9115-0DCF869C6DF4}">
      <dgm:prSet/>
      <dgm:spPr/>
      <dgm:t>
        <a:bodyPr/>
        <a:lstStyle/>
        <a:p>
          <a:endParaRPr lang="en-US"/>
        </a:p>
      </dgm:t>
    </dgm:pt>
    <dgm:pt modelId="{0C6426AB-F6BC-47E5-839A-E079E346A9BD}">
      <dgm:prSet phldrT="[ข้อความ]" custT="1"/>
      <dgm:spPr/>
      <dgm:t>
        <a:bodyPr/>
        <a:lstStyle/>
        <a:p>
          <a:pPr>
            <a:spcAft>
              <a:spcPts val="0"/>
            </a:spcAft>
          </a:pPr>
          <a:r>
            <a:rPr lang="en-US" sz="2000" dirty="0">
              <a:latin typeface="TH SarabunPSK" panose="020B0500040200020003" pitchFamily="34" charset="-34"/>
              <a:cs typeface="TH SarabunPSK" panose="020B0500040200020003" pitchFamily="34" charset="-34"/>
              <a:sym typeface="Wingdings 2" panose="05020102010507070707" pitchFamily="18" charset="2"/>
            </a:rPr>
            <a:t></a:t>
          </a:r>
          <a:endParaRPr lang="en-US" sz="2000" dirty="0">
            <a:latin typeface="TH SarabunPSK" panose="020B0500040200020003" pitchFamily="34" charset="-34"/>
            <a:cs typeface="TH SarabunPSK" panose="020B0500040200020003" pitchFamily="34" charset="-34"/>
          </a:endParaRPr>
        </a:p>
        <a:p>
          <a:pPr>
            <a:spcAft>
              <a:spcPts val="0"/>
            </a:spcAft>
          </a:pPr>
          <a:r>
            <a:rPr lang="en-US" sz="2000" dirty="0">
              <a:latin typeface="TH SarabunPSK" panose="020B0500040200020003" pitchFamily="34" charset="-34"/>
              <a:cs typeface="TH SarabunPSK" panose="020B0500040200020003" pitchFamily="34" charset="-34"/>
            </a:rPr>
            <a:t>24-28 </a:t>
          </a:r>
          <a:r>
            <a:rPr lang="th-TH" sz="2000" dirty="0">
              <a:latin typeface="TH SarabunPSK" panose="020B0500040200020003" pitchFamily="34" charset="-34"/>
              <a:cs typeface="TH SarabunPSK" panose="020B0500040200020003" pitchFamily="34" charset="-34"/>
            </a:rPr>
            <a:t>สิงหาคม </a:t>
          </a:r>
          <a:r>
            <a:rPr lang="en-US" sz="2000" dirty="0">
              <a:latin typeface="TH SarabunPSK" panose="020B0500040200020003" pitchFamily="34" charset="-34"/>
              <a:cs typeface="TH SarabunPSK" panose="020B0500040200020003" pitchFamily="34" charset="-34"/>
            </a:rPr>
            <a:t>2563</a:t>
          </a:r>
        </a:p>
        <a:p>
          <a:pPr>
            <a:spcAft>
              <a:spcPts val="0"/>
            </a:spcAft>
          </a:pPr>
          <a:r>
            <a:rPr lang="th-TH" sz="2000" dirty="0">
              <a:latin typeface="TH SarabunPSK" panose="020B0500040200020003" pitchFamily="34" charset="-34"/>
              <a:cs typeface="TH SarabunPSK" panose="020B0500040200020003" pitchFamily="34" charset="-34"/>
            </a:rPr>
            <a:t>โรงเรียนตอบ </a:t>
          </a:r>
          <a:r>
            <a:rPr lang="en-US" sz="2000" dirty="0">
              <a:latin typeface="TH SarabunPSK" panose="020B0500040200020003" pitchFamily="34" charset="-34"/>
              <a:cs typeface="TH SarabunPSK" panose="020B0500040200020003" pitchFamily="34" charset="-34"/>
            </a:rPr>
            <a:t>EIT</a:t>
          </a:r>
        </a:p>
      </dgm:t>
    </dgm:pt>
    <dgm:pt modelId="{8202A750-AAF8-452D-99F7-1CDAA6AF9A47}" type="sibTrans" cxnId="{BA6D5CEB-84DD-4AC1-A768-BD957729B60D}">
      <dgm:prSet/>
      <dgm:spPr/>
      <dgm:t>
        <a:bodyPr/>
        <a:lstStyle/>
        <a:p>
          <a:endParaRPr lang="en-US"/>
        </a:p>
      </dgm:t>
    </dgm:pt>
    <dgm:pt modelId="{FF9E18F1-93B0-4EAA-880D-9ACD4D2CBA1B}" type="parTrans" cxnId="{BA6D5CEB-84DD-4AC1-A768-BD957729B60D}">
      <dgm:prSet/>
      <dgm:spPr/>
      <dgm:t>
        <a:bodyPr/>
        <a:lstStyle/>
        <a:p>
          <a:endParaRPr lang="en-US"/>
        </a:p>
      </dgm:t>
    </dgm:pt>
    <dgm:pt modelId="{58A91BB3-3700-4F75-8271-9A6CECCDA538}">
      <dgm:prSet phldrT="[ข้อความ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000" dirty="0">
              <a:latin typeface="TH SarabunPSK" panose="020B0500040200020003" pitchFamily="34" charset="-34"/>
              <a:cs typeface="TH SarabunPSK" panose="020B0500040200020003" pitchFamily="34" charset="-34"/>
              <a:sym typeface="Wingdings 2" panose="05020102010507070707" pitchFamily="18" charset="2"/>
            </a:rPr>
            <a:t></a:t>
          </a:r>
          <a:endParaRPr lang="en-US" sz="2000" dirty="0">
            <a:latin typeface="TH SarabunPSK" panose="020B0500040200020003" pitchFamily="34" charset="-34"/>
            <a:cs typeface="TH SarabunPSK" panose="020B0500040200020003" pitchFamily="34" charset="-34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000" dirty="0">
              <a:latin typeface="TH SarabunPSK" panose="020B0500040200020003" pitchFamily="34" charset="-34"/>
              <a:cs typeface="TH SarabunPSK" panose="020B0500040200020003" pitchFamily="34" charset="-34"/>
            </a:rPr>
            <a:t>17-21 </a:t>
          </a:r>
          <a:r>
            <a:rPr lang="th-TH" sz="2000" dirty="0">
              <a:latin typeface="TH SarabunPSK" panose="020B0500040200020003" pitchFamily="34" charset="-34"/>
              <a:cs typeface="TH SarabunPSK" panose="020B0500040200020003" pitchFamily="34" charset="-34"/>
            </a:rPr>
            <a:t>สิงหาคม </a:t>
          </a:r>
          <a:r>
            <a:rPr lang="en-US" sz="2000" dirty="0">
              <a:latin typeface="TH SarabunPSK" panose="020B0500040200020003" pitchFamily="34" charset="-34"/>
              <a:cs typeface="TH SarabunPSK" panose="020B0500040200020003" pitchFamily="34" charset="-34"/>
            </a:rPr>
            <a:t>2563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2000" dirty="0">
              <a:latin typeface="TH SarabunPSK" panose="020B0500040200020003" pitchFamily="34" charset="-34"/>
              <a:cs typeface="TH SarabunPSK" panose="020B0500040200020003" pitchFamily="34" charset="-34"/>
            </a:rPr>
            <a:t>โรงเรียนตอบ </a:t>
          </a:r>
          <a:r>
            <a:rPr lang="en-US" sz="2000" dirty="0">
              <a:latin typeface="TH SarabunPSK" panose="020B0500040200020003" pitchFamily="34" charset="-34"/>
              <a:cs typeface="TH SarabunPSK" panose="020B0500040200020003" pitchFamily="34" charset="-34"/>
            </a:rPr>
            <a:t>IIT</a:t>
          </a:r>
        </a:p>
      </dgm:t>
    </dgm:pt>
    <dgm:pt modelId="{DD1498BD-FB2F-47A5-839B-585F44335F90}" type="sibTrans" cxnId="{9134CAA1-2A12-499F-899E-57E3BF3BDBEC}">
      <dgm:prSet/>
      <dgm:spPr/>
      <dgm:t>
        <a:bodyPr/>
        <a:lstStyle/>
        <a:p>
          <a:endParaRPr lang="en-US"/>
        </a:p>
      </dgm:t>
    </dgm:pt>
    <dgm:pt modelId="{87E5913B-BDBC-431B-AA83-CAAC87A1968B}" type="parTrans" cxnId="{9134CAA1-2A12-499F-899E-57E3BF3BDBEC}">
      <dgm:prSet/>
      <dgm:spPr/>
      <dgm:t>
        <a:bodyPr/>
        <a:lstStyle/>
        <a:p>
          <a:endParaRPr lang="en-US"/>
        </a:p>
      </dgm:t>
    </dgm:pt>
    <dgm:pt modelId="{EF350411-7950-462D-AEBD-0D0ECA18870F}">
      <dgm:prSet phldrT="[ข้อความ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000" dirty="0">
              <a:latin typeface="TH SarabunPSK" panose="020B0500040200020003" pitchFamily="34" charset="-34"/>
              <a:cs typeface="TH SarabunPSK" panose="020B0500040200020003" pitchFamily="34" charset="-34"/>
              <a:sym typeface="Wingdings 2" panose="05020102010507070707" pitchFamily="18" charset="2"/>
            </a:rPr>
            <a:t></a:t>
          </a:r>
          <a:endParaRPr lang="en-US" sz="2000" dirty="0">
            <a:latin typeface="TH SarabunPSK" panose="020B0500040200020003" pitchFamily="34" charset="-34"/>
            <a:cs typeface="TH SarabunPSK" panose="020B0500040200020003" pitchFamily="34" charset="-34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000" dirty="0">
              <a:latin typeface="TH SarabunPSK" panose="020B0500040200020003" pitchFamily="34" charset="-34"/>
              <a:cs typeface="TH SarabunPSK" panose="020B0500040200020003" pitchFamily="34" charset="-34"/>
            </a:rPr>
            <a:t>10-14 </a:t>
          </a:r>
          <a:r>
            <a:rPr lang="th-TH" sz="2000" dirty="0">
              <a:latin typeface="TH SarabunPSK" panose="020B0500040200020003" pitchFamily="34" charset="-34"/>
              <a:cs typeface="TH SarabunPSK" panose="020B0500040200020003" pitchFamily="34" charset="-34"/>
            </a:rPr>
            <a:t>สิงหาคม </a:t>
          </a:r>
          <a:r>
            <a:rPr lang="en-US" sz="2000" dirty="0">
              <a:latin typeface="TH SarabunPSK" panose="020B0500040200020003" pitchFamily="34" charset="-34"/>
              <a:cs typeface="TH SarabunPSK" panose="020B0500040200020003" pitchFamily="34" charset="-34"/>
            </a:rPr>
            <a:t>2563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2000" dirty="0">
              <a:latin typeface="TH SarabunPSK" panose="020B0500040200020003" pitchFamily="34" charset="-34"/>
              <a:cs typeface="TH SarabunPSK" panose="020B0500040200020003" pitchFamily="34" charset="-34"/>
            </a:rPr>
            <a:t>ส่งรายชื่อให้ </a:t>
          </a:r>
          <a:r>
            <a:rPr lang="th-TH" sz="2000" dirty="0" err="1">
              <a:latin typeface="TH SarabunPSK" panose="020B0500040200020003" pitchFamily="34" charset="-34"/>
              <a:cs typeface="TH SarabunPSK" panose="020B0500040200020003" pitchFamily="34" charset="-34"/>
            </a:rPr>
            <a:t>สพ</a:t>
          </a:r>
          <a:r>
            <a:rPr lang="th-TH" sz="2000" dirty="0">
              <a:latin typeface="TH SarabunPSK" panose="020B0500040200020003" pitchFamily="34" charset="-34"/>
              <a:cs typeface="TH SarabunPSK" panose="020B0500040200020003" pitchFamily="34" charset="-34"/>
            </a:rPr>
            <a:t>ม.</a:t>
          </a:r>
          <a:r>
            <a:rPr lang="en-US" sz="2000" dirty="0">
              <a:latin typeface="TH SarabunPSK" panose="020B0500040200020003" pitchFamily="34" charset="-34"/>
              <a:cs typeface="TH SarabunPSK" panose="020B0500040200020003" pitchFamily="34" charset="-34"/>
            </a:rPr>
            <a:t>20</a:t>
          </a:r>
        </a:p>
      </dgm:t>
    </dgm:pt>
    <dgm:pt modelId="{C79143A5-C6FA-452B-9896-6A15A9D09D11}" type="sibTrans" cxnId="{88A6AB7C-5D14-475D-8BBC-39509384DF9B}">
      <dgm:prSet/>
      <dgm:spPr/>
      <dgm:t>
        <a:bodyPr/>
        <a:lstStyle/>
        <a:p>
          <a:endParaRPr lang="en-US"/>
        </a:p>
      </dgm:t>
    </dgm:pt>
    <dgm:pt modelId="{DABA9F90-B423-4E5F-A016-0A9F39749A42}" type="parTrans" cxnId="{88A6AB7C-5D14-475D-8BBC-39509384DF9B}">
      <dgm:prSet/>
      <dgm:spPr/>
      <dgm:t>
        <a:bodyPr/>
        <a:lstStyle/>
        <a:p>
          <a:endParaRPr lang="en-US"/>
        </a:p>
      </dgm:t>
    </dgm:pt>
    <dgm:pt modelId="{67DDB6D3-7DAD-4BF0-8B74-101AFCE5BDE3}">
      <dgm:prSet phldrT="[ข้อความ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dirty="0">
              <a:latin typeface="TH SarabunPSK" panose="020B0500040200020003" pitchFamily="34" charset="-34"/>
              <a:cs typeface="TH SarabunPSK" panose="020B0500040200020003" pitchFamily="34" charset="-34"/>
              <a:sym typeface="Wingdings 2" panose="05020102010507070707" pitchFamily="18" charset="2"/>
            </a:rPr>
            <a:t></a:t>
          </a:r>
          <a:endParaRPr lang="en-US" sz="1800" dirty="0">
            <a:latin typeface="TH SarabunPSK" panose="020B0500040200020003" pitchFamily="34" charset="-34"/>
            <a:cs typeface="TH SarabunPSK" panose="020B0500040200020003" pitchFamily="34" charset="-34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800" dirty="0">
              <a:latin typeface="TH SarabunPSK" panose="020B0500040200020003" pitchFamily="34" charset="-34"/>
              <a:cs typeface="TH SarabunPSK" panose="020B0500040200020003" pitchFamily="34" charset="-34"/>
            </a:rPr>
            <a:t>24-28 </a:t>
          </a:r>
          <a:r>
            <a:rPr lang="th-TH" sz="1800" dirty="0">
              <a:latin typeface="TH SarabunPSK" panose="020B0500040200020003" pitchFamily="34" charset="-34"/>
              <a:cs typeface="TH SarabunPSK" panose="020B0500040200020003" pitchFamily="34" charset="-34"/>
            </a:rPr>
            <a:t>กันยายน </a:t>
          </a:r>
          <a:r>
            <a:rPr lang="en-US" sz="1800" dirty="0">
              <a:latin typeface="TH SarabunPSK" panose="020B0500040200020003" pitchFamily="34" charset="-34"/>
              <a:cs typeface="TH SarabunPSK" panose="020B0500040200020003" pitchFamily="34" charset="-34"/>
            </a:rPr>
            <a:t>2563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1800" dirty="0" err="1">
              <a:latin typeface="TH SarabunPSK" panose="020B0500040200020003" pitchFamily="34" charset="-34"/>
              <a:cs typeface="TH SarabunPSK" panose="020B0500040200020003" pitchFamily="34" charset="-34"/>
            </a:rPr>
            <a:t>สพ</a:t>
          </a:r>
          <a:r>
            <a:rPr lang="th-TH" sz="1800" dirty="0">
              <a:latin typeface="TH SarabunPSK" panose="020B0500040200020003" pitchFamily="34" charset="-34"/>
              <a:cs typeface="TH SarabunPSK" panose="020B0500040200020003" pitchFamily="34" charset="-34"/>
            </a:rPr>
            <a:t>ม.</a:t>
          </a:r>
          <a:r>
            <a:rPr lang="en-US" sz="1800" dirty="0">
              <a:latin typeface="TH SarabunPSK" panose="020B0500040200020003" pitchFamily="34" charset="-34"/>
              <a:cs typeface="TH SarabunPSK" panose="020B0500040200020003" pitchFamily="34" charset="-34"/>
            </a:rPr>
            <a:t>20 </a:t>
          </a:r>
          <a:r>
            <a:rPr lang="th-TH" sz="1800" dirty="0">
              <a:latin typeface="TH SarabunPSK" panose="020B0500040200020003" pitchFamily="34" charset="-34"/>
              <a:cs typeface="TH SarabunPSK" panose="020B0500040200020003" pitchFamily="34" charset="-34"/>
            </a:rPr>
            <a:t>สรุปผลการประเมิน</a:t>
          </a:r>
          <a:endParaRPr lang="en-US" sz="18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E148568-A75B-4C32-B9C4-D89AA69B4575}" type="parTrans" cxnId="{F33DD138-44A9-422C-8F05-69F268E07E4B}">
      <dgm:prSet/>
      <dgm:spPr/>
      <dgm:t>
        <a:bodyPr/>
        <a:lstStyle/>
        <a:p>
          <a:endParaRPr lang="en-US"/>
        </a:p>
      </dgm:t>
    </dgm:pt>
    <dgm:pt modelId="{63B0AFA5-17D7-419C-8E5C-CBDAE8E3D9FF}" type="sibTrans" cxnId="{F33DD138-44A9-422C-8F05-69F268E07E4B}">
      <dgm:prSet/>
      <dgm:spPr/>
      <dgm:t>
        <a:bodyPr/>
        <a:lstStyle/>
        <a:p>
          <a:endParaRPr lang="en-US"/>
        </a:p>
      </dgm:t>
    </dgm:pt>
    <dgm:pt modelId="{AF1E1566-1FE8-45B5-A774-40EBFD346CFA}">
      <dgm:prSet phldrT="[ข้อความ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dirty="0">
              <a:latin typeface="TH SarabunPSK" panose="020B0500040200020003" pitchFamily="34" charset="-34"/>
              <a:cs typeface="TH SarabunPSK" panose="020B0500040200020003" pitchFamily="34" charset="-34"/>
              <a:sym typeface="Wingdings 2" panose="05020102010507070707" pitchFamily="18" charset="2"/>
            </a:rPr>
            <a:t></a:t>
          </a:r>
          <a:endParaRPr lang="en-US" sz="1800" dirty="0">
            <a:latin typeface="TH SarabunPSK" panose="020B0500040200020003" pitchFamily="34" charset="-34"/>
            <a:cs typeface="TH SarabunPSK" panose="020B0500040200020003" pitchFamily="34" charset="-34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800" dirty="0">
              <a:latin typeface="TH SarabunPSK" panose="020B0500040200020003" pitchFamily="34" charset="-34"/>
              <a:cs typeface="TH SarabunPSK" panose="020B0500040200020003" pitchFamily="34" charset="-34"/>
            </a:rPr>
            <a:t>1 </a:t>
          </a:r>
          <a:r>
            <a:rPr lang="th-TH" sz="1800" dirty="0">
              <a:latin typeface="TH SarabunPSK" panose="020B0500040200020003" pitchFamily="34" charset="-34"/>
              <a:cs typeface="TH SarabunPSK" panose="020B0500040200020003" pitchFamily="34" charset="-34"/>
            </a:rPr>
            <a:t>ตุลาคม </a:t>
          </a:r>
          <a:r>
            <a:rPr lang="en-US" sz="1800" dirty="0">
              <a:latin typeface="TH SarabunPSK" panose="020B0500040200020003" pitchFamily="34" charset="-34"/>
              <a:cs typeface="TH SarabunPSK" panose="020B0500040200020003" pitchFamily="34" charset="-34"/>
            </a:rPr>
            <a:t>2563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1800" dirty="0">
              <a:latin typeface="TH SarabunPSK" panose="020B0500040200020003" pitchFamily="34" charset="-34"/>
              <a:cs typeface="TH SarabunPSK" panose="020B0500040200020003" pitchFamily="34" charset="-34"/>
            </a:rPr>
            <a:t>ประกาศผล </a:t>
          </a:r>
          <a:r>
            <a:rPr lang="en-US" sz="1800" dirty="0">
              <a:latin typeface="TH SarabunPSK" panose="020B0500040200020003" pitchFamily="34" charset="-34"/>
              <a:cs typeface="TH SarabunPSK" panose="020B0500040200020003" pitchFamily="34" charset="-34"/>
            </a:rPr>
            <a:t>ITA </a:t>
          </a:r>
          <a:r>
            <a:rPr lang="th-TH" sz="1800" dirty="0">
              <a:latin typeface="TH SarabunPSK" panose="020B0500040200020003" pitchFamily="34" charset="-34"/>
              <a:cs typeface="TH SarabunPSK" panose="020B0500040200020003" pitchFamily="34" charset="-34"/>
            </a:rPr>
            <a:t>สถานศึกษา</a:t>
          </a:r>
          <a:endParaRPr lang="en-US" sz="18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1284BCDF-DAD8-4D98-9A8D-0629DCCAB4B7}" type="parTrans" cxnId="{15E6916C-191F-499A-B433-1F89287CB9CC}">
      <dgm:prSet/>
      <dgm:spPr/>
      <dgm:t>
        <a:bodyPr/>
        <a:lstStyle/>
        <a:p>
          <a:endParaRPr lang="en-US"/>
        </a:p>
      </dgm:t>
    </dgm:pt>
    <dgm:pt modelId="{5E01DDD6-8179-4FF2-853B-7E072CBC0E52}" type="sibTrans" cxnId="{15E6916C-191F-499A-B433-1F89287CB9CC}">
      <dgm:prSet/>
      <dgm:spPr/>
      <dgm:t>
        <a:bodyPr/>
        <a:lstStyle/>
        <a:p>
          <a:endParaRPr lang="en-US"/>
        </a:p>
      </dgm:t>
    </dgm:pt>
    <dgm:pt modelId="{61F222F0-A231-4494-BD5C-FF1BD1BD2D40}" type="pres">
      <dgm:prSet presAssocID="{07308416-52C5-4319-A2A7-5F5EA29A49B7}" presName="diagram" presStyleCnt="0">
        <dgm:presLayoutVars>
          <dgm:dir/>
          <dgm:resizeHandles val="exact"/>
        </dgm:presLayoutVars>
      </dgm:prSet>
      <dgm:spPr/>
    </dgm:pt>
    <dgm:pt modelId="{A468DC22-0328-4F93-87BC-9A7A56DE6B4B}" type="pres">
      <dgm:prSet presAssocID="{68A063CC-D545-48A1-BA7F-491076FFDEA2}" presName="node" presStyleLbl="node1" presStyleIdx="0" presStyleCnt="8">
        <dgm:presLayoutVars>
          <dgm:bulletEnabled val="1"/>
        </dgm:presLayoutVars>
      </dgm:prSet>
      <dgm:spPr/>
    </dgm:pt>
    <dgm:pt modelId="{AE7055E8-29A2-4CA8-9C04-6BFD0D3EB4A2}" type="pres">
      <dgm:prSet presAssocID="{3CECBB6B-6467-46A7-84B7-452E50B69E52}" presName="sibTrans" presStyleCnt="0"/>
      <dgm:spPr/>
    </dgm:pt>
    <dgm:pt modelId="{F1A4FE9D-9FC1-46B7-B88F-6B901656E590}" type="pres">
      <dgm:prSet presAssocID="{EF350411-7950-462D-AEBD-0D0ECA18870F}" presName="node" presStyleLbl="node1" presStyleIdx="1" presStyleCnt="8">
        <dgm:presLayoutVars>
          <dgm:bulletEnabled val="1"/>
        </dgm:presLayoutVars>
      </dgm:prSet>
      <dgm:spPr/>
    </dgm:pt>
    <dgm:pt modelId="{E0B960F5-1E5B-4158-8C9E-33BE42EB7470}" type="pres">
      <dgm:prSet presAssocID="{C79143A5-C6FA-452B-9896-6A15A9D09D11}" presName="sibTrans" presStyleCnt="0"/>
      <dgm:spPr/>
    </dgm:pt>
    <dgm:pt modelId="{61ED27E0-B309-4A8D-8189-0E18E348C084}" type="pres">
      <dgm:prSet presAssocID="{58A91BB3-3700-4F75-8271-9A6CECCDA538}" presName="node" presStyleLbl="node1" presStyleIdx="2" presStyleCnt="8">
        <dgm:presLayoutVars>
          <dgm:bulletEnabled val="1"/>
        </dgm:presLayoutVars>
      </dgm:prSet>
      <dgm:spPr/>
    </dgm:pt>
    <dgm:pt modelId="{6844F160-227D-401A-BC23-BBE52EDECFDC}" type="pres">
      <dgm:prSet presAssocID="{DD1498BD-FB2F-47A5-839B-585F44335F90}" presName="sibTrans" presStyleCnt="0"/>
      <dgm:spPr/>
    </dgm:pt>
    <dgm:pt modelId="{494D7A72-0718-4ED7-9C88-9C8741307D08}" type="pres">
      <dgm:prSet presAssocID="{0C6426AB-F6BC-47E5-839A-E079E346A9BD}" presName="node" presStyleLbl="node1" presStyleIdx="3" presStyleCnt="8">
        <dgm:presLayoutVars>
          <dgm:bulletEnabled val="1"/>
        </dgm:presLayoutVars>
      </dgm:prSet>
      <dgm:spPr/>
    </dgm:pt>
    <dgm:pt modelId="{50BB8086-DB53-4B82-A3BB-24C9BA5C46E8}" type="pres">
      <dgm:prSet presAssocID="{8202A750-AAF8-452D-99F7-1CDAA6AF9A47}" presName="sibTrans" presStyleCnt="0"/>
      <dgm:spPr/>
    </dgm:pt>
    <dgm:pt modelId="{134435B5-E19A-48BE-A047-2ED56DAECB10}" type="pres">
      <dgm:prSet presAssocID="{3908DEB6-2F30-46A7-BA52-96B95D2160DD}" presName="node" presStyleLbl="node1" presStyleIdx="4" presStyleCnt="8">
        <dgm:presLayoutVars>
          <dgm:bulletEnabled val="1"/>
        </dgm:presLayoutVars>
      </dgm:prSet>
      <dgm:spPr/>
    </dgm:pt>
    <dgm:pt modelId="{34CC6853-AC88-4BB9-9073-DB0216C26F5F}" type="pres">
      <dgm:prSet presAssocID="{6E161A78-076F-49A1-B13E-514132A5EDC8}" presName="sibTrans" presStyleCnt="0"/>
      <dgm:spPr/>
    </dgm:pt>
    <dgm:pt modelId="{4782DF5A-7E50-478B-B928-BFEF8C9442C2}" type="pres">
      <dgm:prSet presAssocID="{7738455A-8B23-4664-B13E-B8DD2E61E696}" presName="node" presStyleLbl="node1" presStyleIdx="5" presStyleCnt="8">
        <dgm:presLayoutVars>
          <dgm:bulletEnabled val="1"/>
        </dgm:presLayoutVars>
      </dgm:prSet>
      <dgm:spPr/>
    </dgm:pt>
    <dgm:pt modelId="{72D52726-5FA3-4A2A-A8DB-44E2F3C956FD}" type="pres">
      <dgm:prSet presAssocID="{25913AA6-DB05-4EEF-B3C3-E25641E8B8E2}" presName="sibTrans" presStyleCnt="0"/>
      <dgm:spPr/>
    </dgm:pt>
    <dgm:pt modelId="{508DCC0D-8FAB-4EA7-88BB-7DFA4283E136}" type="pres">
      <dgm:prSet presAssocID="{67DDB6D3-7DAD-4BF0-8B74-101AFCE5BDE3}" presName="node" presStyleLbl="node1" presStyleIdx="6" presStyleCnt="8">
        <dgm:presLayoutVars>
          <dgm:bulletEnabled val="1"/>
        </dgm:presLayoutVars>
      </dgm:prSet>
      <dgm:spPr/>
    </dgm:pt>
    <dgm:pt modelId="{2608BB46-2165-426B-906D-B1487AF457CC}" type="pres">
      <dgm:prSet presAssocID="{63B0AFA5-17D7-419C-8E5C-CBDAE8E3D9FF}" presName="sibTrans" presStyleCnt="0"/>
      <dgm:spPr/>
    </dgm:pt>
    <dgm:pt modelId="{F58BEEC5-9209-4672-A96D-1200C30F24BE}" type="pres">
      <dgm:prSet presAssocID="{AF1E1566-1FE8-45B5-A774-40EBFD346CFA}" presName="node" presStyleLbl="node1" presStyleIdx="7" presStyleCnt="8">
        <dgm:presLayoutVars>
          <dgm:bulletEnabled val="1"/>
        </dgm:presLayoutVars>
      </dgm:prSet>
      <dgm:spPr/>
    </dgm:pt>
  </dgm:ptLst>
  <dgm:cxnLst>
    <dgm:cxn modelId="{89F08D16-871D-48AF-88AC-BF5414163616}" type="presOf" srcId="{67DDB6D3-7DAD-4BF0-8B74-101AFCE5BDE3}" destId="{508DCC0D-8FAB-4EA7-88BB-7DFA4283E136}" srcOrd="0" destOrd="0" presId="urn:microsoft.com/office/officeart/2005/8/layout/default"/>
    <dgm:cxn modelId="{275A9A36-FB6C-426F-963F-C555373B3548}" type="presOf" srcId="{EF350411-7950-462D-AEBD-0D0ECA18870F}" destId="{F1A4FE9D-9FC1-46B7-B88F-6B901656E590}" srcOrd="0" destOrd="0" presId="urn:microsoft.com/office/officeart/2005/8/layout/default"/>
    <dgm:cxn modelId="{F33DD138-44A9-422C-8F05-69F268E07E4B}" srcId="{07308416-52C5-4319-A2A7-5F5EA29A49B7}" destId="{67DDB6D3-7DAD-4BF0-8B74-101AFCE5BDE3}" srcOrd="6" destOrd="0" parTransId="{AE148568-A75B-4C32-B9C4-D89AA69B4575}" sibTransId="{63B0AFA5-17D7-419C-8E5C-CBDAE8E3D9FF}"/>
    <dgm:cxn modelId="{C68FF845-C9CB-42C8-9650-0790B215EA7F}" type="presOf" srcId="{AF1E1566-1FE8-45B5-A774-40EBFD346CFA}" destId="{F58BEEC5-9209-4672-A96D-1200C30F24BE}" srcOrd="0" destOrd="0" presId="urn:microsoft.com/office/officeart/2005/8/layout/default"/>
    <dgm:cxn modelId="{B8F80869-0385-4E56-9F71-32960465D9B6}" type="presOf" srcId="{3908DEB6-2F30-46A7-BA52-96B95D2160DD}" destId="{134435B5-E19A-48BE-A047-2ED56DAECB10}" srcOrd="0" destOrd="0" presId="urn:microsoft.com/office/officeart/2005/8/layout/default"/>
    <dgm:cxn modelId="{15E6916C-191F-499A-B433-1F89287CB9CC}" srcId="{07308416-52C5-4319-A2A7-5F5EA29A49B7}" destId="{AF1E1566-1FE8-45B5-A774-40EBFD346CFA}" srcOrd="7" destOrd="0" parTransId="{1284BCDF-DAD8-4D98-9A8D-0629DCCAB4B7}" sibTransId="{5E01DDD6-8179-4FF2-853B-7E072CBC0E52}"/>
    <dgm:cxn modelId="{43DC756F-6B2F-4F7A-B878-1DC9FA7B5E55}" srcId="{07308416-52C5-4319-A2A7-5F5EA29A49B7}" destId="{7738455A-8B23-4664-B13E-B8DD2E61E696}" srcOrd="5" destOrd="0" parTransId="{C72A80DC-6BBF-4805-8ED3-AF4AB5A8EA60}" sibTransId="{25913AA6-DB05-4EEF-B3C3-E25641E8B8E2}"/>
    <dgm:cxn modelId="{355EBA72-75D6-40CA-9115-0DCF869C6DF4}" srcId="{07308416-52C5-4319-A2A7-5F5EA29A49B7}" destId="{3908DEB6-2F30-46A7-BA52-96B95D2160DD}" srcOrd="4" destOrd="0" parTransId="{997B3BAF-B5FB-4119-A5D5-0547DC07A663}" sibTransId="{6E161A78-076F-49A1-B13E-514132A5EDC8}"/>
    <dgm:cxn modelId="{3E5ACD54-8F8A-456B-9394-2555E4083D6A}" type="presOf" srcId="{58A91BB3-3700-4F75-8271-9A6CECCDA538}" destId="{61ED27E0-B309-4A8D-8189-0E18E348C084}" srcOrd="0" destOrd="0" presId="urn:microsoft.com/office/officeart/2005/8/layout/default"/>
    <dgm:cxn modelId="{E74A6057-3A32-4BEF-89EC-872A867E351C}" type="presOf" srcId="{07308416-52C5-4319-A2A7-5F5EA29A49B7}" destId="{61F222F0-A231-4494-BD5C-FF1BD1BD2D40}" srcOrd="0" destOrd="0" presId="urn:microsoft.com/office/officeart/2005/8/layout/default"/>
    <dgm:cxn modelId="{88A6AB7C-5D14-475D-8BBC-39509384DF9B}" srcId="{07308416-52C5-4319-A2A7-5F5EA29A49B7}" destId="{EF350411-7950-462D-AEBD-0D0ECA18870F}" srcOrd="1" destOrd="0" parTransId="{DABA9F90-B423-4E5F-A016-0A9F39749A42}" sibTransId="{C79143A5-C6FA-452B-9896-6A15A9D09D11}"/>
    <dgm:cxn modelId="{038D918A-37BB-44D5-A956-576690400DE3}" type="presOf" srcId="{7738455A-8B23-4664-B13E-B8DD2E61E696}" destId="{4782DF5A-7E50-478B-B928-BFEF8C9442C2}" srcOrd="0" destOrd="0" presId="urn:microsoft.com/office/officeart/2005/8/layout/default"/>
    <dgm:cxn modelId="{9134CAA1-2A12-499F-899E-57E3BF3BDBEC}" srcId="{07308416-52C5-4319-A2A7-5F5EA29A49B7}" destId="{58A91BB3-3700-4F75-8271-9A6CECCDA538}" srcOrd="2" destOrd="0" parTransId="{87E5913B-BDBC-431B-AA83-CAAC87A1968B}" sibTransId="{DD1498BD-FB2F-47A5-839B-585F44335F90}"/>
    <dgm:cxn modelId="{CEE37FA2-5577-4A2E-B4B6-BE14AD7B4850}" srcId="{07308416-52C5-4319-A2A7-5F5EA29A49B7}" destId="{68A063CC-D545-48A1-BA7F-491076FFDEA2}" srcOrd="0" destOrd="0" parTransId="{942BD320-AB45-437F-B1CF-5DB9A6D095A2}" sibTransId="{3CECBB6B-6467-46A7-84B7-452E50B69E52}"/>
    <dgm:cxn modelId="{E3C5E4AB-8B00-46CD-8828-C4B5A2BF9994}" type="presOf" srcId="{68A063CC-D545-48A1-BA7F-491076FFDEA2}" destId="{A468DC22-0328-4F93-87BC-9A7A56DE6B4B}" srcOrd="0" destOrd="0" presId="urn:microsoft.com/office/officeart/2005/8/layout/default"/>
    <dgm:cxn modelId="{B967F1C4-1E48-4698-B81C-B475F258B4F3}" type="presOf" srcId="{0C6426AB-F6BC-47E5-839A-E079E346A9BD}" destId="{494D7A72-0718-4ED7-9C88-9C8741307D08}" srcOrd="0" destOrd="0" presId="urn:microsoft.com/office/officeart/2005/8/layout/default"/>
    <dgm:cxn modelId="{BA6D5CEB-84DD-4AC1-A768-BD957729B60D}" srcId="{07308416-52C5-4319-A2A7-5F5EA29A49B7}" destId="{0C6426AB-F6BC-47E5-839A-E079E346A9BD}" srcOrd="3" destOrd="0" parTransId="{FF9E18F1-93B0-4EAA-880D-9ACD4D2CBA1B}" sibTransId="{8202A750-AAF8-452D-99F7-1CDAA6AF9A47}"/>
    <dgm:cxn modelId="{DFC19B5B-651F-49C2-9890-2336F1CF2390}" type="presParOf" srcId="{61F222F0-A231-4494-BD5C-FF1BD1BD2D40}" destId="{A468DC22-0328-4F93-87BC-9A7A56DE6B4B}" srcOrd="0" destOrd="0" presId="urn:microsoft.com/office/officeart/2005/8/layout/default"/>
    <dgm:cxn modelId="{BB40E280-2A70-4672-82F5-6F72A46045BF}" type="presParOf" srcId="{61F222F0-A231-4494-BD5C-FF1BD1BD2D40}" destId="{AE7055E8-29A2-4CA8-9C04-6BFD0D3EB4A2}" srcOrd="1" destOrd="0" presId="urn:microsoft.com/office/officeart/2005/8/layout/default"/>
    <dgm:cxn modelId="{19ACFD51-3C64-4190-970B-E4BE7C8BA8BA}" type="presParOf" srcId="{61F222F0-A231-4494-BD5C-FF1BD1BD2D40}" destId="{F1A4FE9D-9FC1-46B7-B88F-6B901656E590}" srcOrd="2" destOrd="0" presId="urn:microsoft.com/office/officeart/2005/8/layout/default"/>
    <dgm:cxn modelId="{76309BBF-59DC-4543-BDBC-ECA264400370}" type="presParOf" srcId="{61F222F0-A231-4494-BD5C-FF1BD1BD2D40}" destId="{E0B960F5-1E5B-4158-8C9E-33BE42EB7470}" srcOrd="3" destOrd="0" presId="urn:microsoft.com/office/officeart/2005/8/layout/default"/>
    <dgm:cxn modelId="{E46D5FC5-B8FA-4C57-A42D-AA1FB044CE00}" type="presParOf" srcId="{61F222F0-A231-4494-BD5C-FF1BD1BD2D40}" destId="{61ED27E0-B309-4A8D-8189-0E18E348C084}" srcOrd="4" destOrd="0" presId="urn:microsoft.com/office/officeart/2005/8/layout/default"/>
    <dgm:cxn modelId="{2B61EE8D-0F4E-4666-99E6-493F2E0F3B1B}" type="presParOf" srcId="{61F222F0-A231-4494-BD5C-FF1BD1BD2D40}" destId="{6844F160-227D-401A-BC23-BBE52EDECFDC}" srcOrd="5" destOrd="0" presId="urn:microsoft.com/office/officeart/2005/8/layout/default"/>
    <dgm:cxn modelId="{697897BF-5BF1-47BB-B556-8E4764A7C193}" type="presParOf" srcId="{61F222F0-A231-4494-BD5C-FF1BD1BD2D40}" destId="{494D7A72-0718-4ED7-9C88-9C8741307D08}" srcOrd="6" destOrd="0" presId="urn:microsoft.com/office/officeart/2005/8/layout/default"/>
    <dgm:cxn modelId="{BE636C97-AB11-4AD1-8EB3-B41B87C8F79B}" type="presParOf" srcId="{61F222F0-A231-4494-BD5C-FF1BD1BD2D40}" destId="{50BB8086-DB53-4B82-A3BB-24C9BA5C46E8}" srcOrd="7" destOrd="0" presId="urn:microsoft.com/office/officeart/2005/8/layout/default"/>
    <dgm:cxn modelId="{D3945C8D-E932-47C9-9297-B3E4721A56CF}" type="presParOf" srcId="{61F222F0-A231-4494-BD5C-FF1BD1BD2D40}" destId="{134435B5-E19A-48BE-A047-2ED56DAECB10}" srcOrd="8" destOrd="0" presId="urn:microsoft.com/office/officeart/2005/8/layout/default"/>
    <dgm:cxn modelId="{9FBFC8C3-C066-4FCC-9C1C-5D5344D610A0}" type="presParOf" srcId="{61F222F0-A231-4494-BD5C-FF1BD1BD2D40}" destId="{34CC6853-AC88-4BB9-9073-DB0216C26F5F}" srcOrd="9" destOrd="0" presId="urn:microsoft.com/office/officeart/2005/8/layout/default"/>
    <dgm:cxn modelId="{A3E22848-5D2D-43A7-BEB2-6159830AAD5C}" type="presParOf" srcId="{61F222F0-A231-4494-BD5C-FF1BD1BD2D40}" destId="{4782DF5A-7E50-478B-B928-BFEF8C9442C2}" srcOrd="10" destOrd="0" presId="urn:microsoft.com/office/officeart/2005/8/layout/default"/>
    <dgm:cxn modelId="{1BBC8CE9-FC95-49AF-9DBF-0C9DDA81CFAB}" type="presParOf" srcId="{61F222F0-A231-4494-BD5C-FF1BD1BD2D40}" destId="{72D52726-5FA3-4A2A-A8DB-44E2F3C956FD}" srcOrd="11" destOrd="0" presId="urn:microsoft.com/office/officeart/2005/8/layout/default"/>
    <dgm:cxn modelId="{9FAC6B6E-F959-4EF4-969B-977EBEA56CEC}" type="presParOf" srcId="{61F222F0-A231-4494-BD5C-FF1BD1BD2D40}" destId="{508DCC0D-8FAB-4EA7-88BB-7DFA4283E136}" srcOrd="12" destOrd="0" presId="urn:microsoft.com/office/officeart/2005/8/layout/default"/>
    <dgm:cxn modelId="{C62FE915-F22E-4185-A6B6-752E72640425}" type="presParOf" srcId="{61F222F0-A231-4494-BD5C-FF1BD1BD2D40}" destId="{2608BB46-2165-426B-906D-B1487AF457CC}" srcOrd="13" destOrd="0" presId="urn:microsoft.com/office/officeart/2005/8/layout/default"/>
    <dgm:cxn modelId="{E24B7160-6ADD-4DD3-A9D0-D924C62EEA90}" type="presParOf" srcId="{61F222F0-A231-4494-BD5C-FF1BD1BD2D40}" destId="{F58BEEC5-9209-4672-A96D-1200C30F24BE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68DC22-0328-4F93-87BC-9A7A56DE6B4B}">
      <dsp:nvSpPr>
        <dsp:cNvPr id="0" name=""/>
        <dsp:cNvSpPr/>
      </dsp:nvSpPr>
      <dsp:spPr>
        <a:xfrm>
          <a:off x="571122" y="960"/>
          <a:ext cx="1868639" cy="11211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 dirty="0">
              <a:latin typeface="TH SarabunPSK" panose="020B0500040200020003" pitchFamily="34" charset="-34"/>
              <a:cs typeface="TH SarabunPSK" panose="020B0500040200020003" pitchFamily="34" charset="-34"/>
              <a:sym typeface="Wingdings 2" panose="05020102010507070707" pitchFamily="18" charset="2"/>
            </a:rPr>
            <a:t></a:t>
          </a:r>
          <a:r>
            <a:rPr lang="en-US" sz="16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 </a:t>
          </a:r>
          <a:endParaRPr lang="th-TH" sz="16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4 </a:t>
          </a:r>
          <a:r>
            <a:rPr lang="th-TH" sz="16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สิงหาคม </a:t>
          </a:r>
          <a:r>
            <a:rPr lang="en-US" sz="16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2563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16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ประชุมชี้แจง ร.ร.ในสังกัด</a:t>
          </a:r>
          <a:endParaRPr lang="en-US" sz="16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571122" y="960"/>
        <a:ext cx="1868639" cy="1121183"/>
      </dsp:txXfrm>
    </dsp:sp>
    <dsp:sp modelId="{F1A4FE9D-9FC1-46B7-B88F-6B901656E590}">
      <dsp:nvSpPr>
        <dsp:cNvPr id="0" name=""/>
        <dsp:cNvSpPr/>
      </dsp:nvSpPr>
      <dsp:spPr>
        <a:xfrm>
          <a:off x="2626626" y="960"/>
          <a:ext cx="1868639" cy="11211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 dirty="0">
              <a:latin typeface="TH SarabunPSK" panose="020B0500040200020003" pitchFamily="34" charset="-34"/>
              <a:cs typeface="TH SarabunPSK" panose="020B0500040200020003" pitchFamily="34" charset="-34"/>
              <a:sym typeface="Wingdings 2" panose="05020102010507070707" pitchFamily="18" charset="2"/>
            </a:rPr>
            <a:t></a:t>
          </a:r>
          <a:endParaRPr lang="en-US" sz="20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10-14 </a:t>
          </a:r>
          <a:r>
            <a:rPr lang="th-TH" sz="20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สิงหาคม </a:t>
          </a:r>
          <a:r>
            <a:rPr lang="en-US" sz="20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2563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20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ส่งรายชื่อให้ </a:t>
          </a:r>
          <a:r>
            <a:rPr lang="th-TH" sz="2000" kern="1200" dirty="0" err="1">
              <a:latin typeface="TH SarabunPSK" panose="020B0500040200020003" pitchFamily="34" charset="-34"/>
              <a:cs typeface="TH SarabunPSK" panose="020B0500040200020003" pitchFamily="34" charset="-34"/>
            </a:rPr>
            <a:t>สพ</a:t>
          </a:r>
          <a:r>
            <a:rPr lang="th-TH" sz="20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ม.</a:t>
          </a:r>
          <a:r>
            <a:rPr lang="en-US" sz="20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20</a:t>
          </a:r>
        </a:p>
      </dsp:txBody>
      <dsp:txXfrm>
        <a:off x="2626626" y="960"/>
        <a:ext cx="1868639" cy="1121183"/>
      </dsp:txXfrm>
    </dsp:sp>
    <dsp:sp modelId="{61ED27E0-B309-4A8D-8189-0E18E348C084}">
      <dsp:nvSpPr>
        <dsp:cNvPr id="0" name=""/>
        <dsp:cNvSpPr/>
      </dsp:nvSpPr>
      <dsp:spPr>
        <a:xfrm>
          <a:off x="4682130" y="960"/>
          <a:ext cx="1868639" cy="11211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 dirty="0">
              <a:latin typeface="TH SarabunPSK" panose="020B0500040200020003" pitchFamily="34" charset="-34"/>
              <a:cs typeface="TH SarabunPSK" panose="020B0500040200020003" pitchFamily="34" charset="-34"/>
              <a:sym typeface="Wingdings 2" panose="05020102010507070707" pitchFamily="18" charset="2"/>
            </a:rPr>
            <a:t></a:t>
          </a:r>
          <a:endParaRPr lang="en-US" sz="20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17-21 </a:t>
          </a:r>
          <a:r>
            <a:rPr lang="th-TH" sz="20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สิงหาคม </a:t>
          </a:r>
          <a:r>
            <a:rPr lang="en-US" sz="20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2563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20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โรงเรียนตอบ </a:t>
          </a:r>
          <a:r>
            <a:rPr lang="en-US" sz="20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IIT</a:t>
          </a:r>
        </a:p>
      </dsp:txBody>
      <dsp:txXfrm>
        <a:off x="4682130" y="960"/>
        <a:ext cx="1868639" cy="1121183"/>
      </dsp:txXfrm>
    </dsp:sp>
    <dsp:sp modelId="{494D7A72-0718-4ED7-9C88-9C8741307D08}">
      <dsp:nvSpPr>
        <dsp:cNvPr id="0" name=""/>
        <dsp:cNvSpPr/>
      </dsp:nvSpPr>
      <dsp:spPr>
        <a:xfrm>
          <a:off x="6737634" y="960"/>
          <a:ext cx="1868639" cy="11211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 dirty="0">
              <a:latin typeface="TH SarabunPSK" panose="020B0500040200020003" pitchFamily="34" charset="-34"/>
              <a:cs typeface="TH SarabunPSK" panose="020B0500040200020003" pitchFamily="34" charset="-34"/>
              <a:sym typeface="Wingdings 2" panose="05020102010507070707" pitchFamily="18" charset="2"/>
            </a:rPr>
            <a:t></a:t>
          </a:r>
          <a:endParaRPr lang="en-US" sz="20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24-28 </a:t>
          </a:r>
          <a:r>
            <a:rPr lang="th-TH" sz="20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สิงหาคม </a:t>
          </a:r>
          <a:r>
            <a:rPr lang="en-US" sz="20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2563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20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โรงเรียนตอบ </a:t>
          </a:r>
          <a:r>
            <a:rPr lang="en-US" sz="20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EIT</a:t>
          </a:r>
        </a:p>
      </dsp:txBody>
      <dsp:txXfrm>
        <a:off x="6737634" y="960"/>
        <a:ext cx="1868639" cy="1121183"/>
      </dsp:txXfrm>
    </dsp:sp>
    <dsp:sp modelId="{134435B5-E19A-48BE-A047-2ED56DAECB10}">
      <dsp:nvSpPr>
        <dsp:cNvPr id="0" name=""/>
        <dsp:cNvSpPr/>
      </dsp:nvSpPr>
      <dsp:spPr>
        <a:xfrm>
          <a:off x="571122" y="1309008"/>
          <a:ext cx="1868639" cy="11211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latin typeface="TH SarabunPSK" panose="020B0500040200020003" pitchFamily="34" charset="-34"/>
              <a:cs typeface="TH SarabunPSK" panose="020B0500040200020003" pitchFamily="34" charset="-34"/>
              <a:sym typeface="Wingdings 2" panose="05020102010507070707" pitchFamily="18" charset="2"/>
            </a:rPr>
            <a:t></a:t>
          </a:r>
          <a:endParaRPr lang="en-US" sz="16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1-11 </a:t>
          </a:r>
          <a:r>
            <a:rPr lang="th-TH" sz="16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กันยายน </a:t>
          </a:r>
          <a:r>
            <a:rPr lang="en-US" sz="16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2563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16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โรงเรียนปรับปรุงหน้าเว็บไซต์และตอบ </a:t>
          </a:r>
          <a:r>
            <a:rPr lang="en-US" sz="16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OIT</a:t>
          </a:r>
        </a:p>
      </dsp:txBody>
      <dsp:txXfrm>
        <a:off x="571122" y="1309008"/>
        <a:ext cx="1868639" cy="1121183"/>
      </dsp:txXfrm>
    </dsp:sp>
    <dsp:sp modelId="{4782DF5A-7E50-478B-B928-BFEF8C9442C2}">
      <dsp:nvSpPr>
        <dsp:cNvPr id="0" name=""/>
        <dsp:cNvSpPr/>
      </dsp:nvSpPr>
      <dsp:spPr>
        <a:xfrm>
          <a:off x="2626626" y="1309008"/>
          <a:ext cx="1868639" cy="11211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1600" kern="1200" dirty="0">
              <a:latin typeface="TH SarabunPSK" panose="020B0500040200020003" pitchFamily="34" charset="-34"/>
              <a:cs typeface="TH SarabunPSK" panose="020B0500040200020003" pitchFamily="34" charset="-34"/>
              <a:sym typeface="Wingdings 2" panose="05020102010507070707" pitchFamily="18" charset="2"/>
            </a:rPr>
            <a:t></a:t>
          </a:r>
          <a:endParaRPr lang="th-TH" sz="16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16-20 </a:t>
          </a:r>
          <a:r>
            <a:rPr lang="th-TH" sz="16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กันยายน </a:t>
          </a:r>
          <a:r>
            <a:rPr lang="en-US" sz="16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2563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1600" kern="1200" dirty="0" err="1">
              <a:latin typeface="TH SarabunPSK" panose="020B0500040200020003" pitchFamily="34" charset="-34"/>
              <a:cs typeface="TH SarabunPSK" panose="020B0500040200020003" pitchFamily="34" charset="-34"/>
            </a:rPr>
            <a:t>สพ</a:t>
          </a:r>
          <a:r>
            <a:rPr lang="th-TH" sz="16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ม.</a:t>
          </a:r>
          <a:r>
            <a:rPr lang="en-US" sz="16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20 </a:t>
          </a:r>
          <a:r>
            <a:rPr lang="th-TH" sz="16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ตรวจและประมวลผล</a:t>
          </a:r>
          <a:endParaRPr lang="en-US" sz="16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626626" y="1309008"/>
        <a:ext cx="1868639" cy="1121183"/>
      </dsp:txXfrm>
    </dsp:sp>
    <dsp:sp modelId="{508DCC0D-8FAB-4EA7-88BB-7DFA4283E136}">
      <dsp:nvSpPr>
        <dsp:cNvPr id="0" name=""/>
        <dsp:cNvSpPr/>
      </dsp:nvSpPr>
      <dsp:spPr>
        <a:xfrm>
          <a:off x="4682130" y="1309008"/>
          <a:ext cx="1868639" cy="11211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>
              <a:latin typeface="TH SarabunPSK" panose="020B0500040200020003" pitchFamily="34" charset="-34"/>
              <a:cs typeface="TH SarabunPSK" panose="020B0500040200020003" pitchFamily="34" charset="-34"/>
              <a:sym typeface="Wingdings 2" panose="05020102010507070707" pitchFamily="18" charset="2"/>
            </a:rPr>
            <a:t></a:t>
          </a:r>
          <a:endParaRPr lang="en-US" sz="18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24-28 </a:t>
          </a:r>
          <a:r>
            <a:rPr lang="th-TH" sz="18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กันยายน </a:t>
          </a:r>
          <a:r>
            <a:rPr lang="en-US" sz="18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2563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1800" kern="1200" dirty="0" err="1">
              <a:latin typeface="TH SarabunPSK" panose="020B0500040200020003" pitchFamily="34" charset="-34"/>
              <a:cs typeface="TH SarabunPSK" panose="020B0500040200020003" pitchFamily="34" charset="-34"/>
            </a:rPr>
            <a:t>สพ</a:t>
          </a:r>
          <a:r>
            <a:rPr lang="th-TH" sz="18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ม.</a:t>
          </a:r>
          <a:r>
            <a:rPr lang="en-US" sz="18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20 </a:t>
          </a:r>
          <a:r>
            <a:rPr lang="th-TH" sz="18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สรุปผลการประเมิน</a:t>
          </a:r>
          <a:endParaRPr lang="en-US" sz="18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4682130" y="1309008"/>
        <a:ext cx="1868639" cy="1121183"/>
      </dsp:txXfrm>
    </dsp:sp>
    <dsp:sp modelId="{F58BEEC5-9209-4672-A96D-1200C30F24BE}">
      <dsp:nvSpPr>
        <dsp:cNvPr id="0" name=""/>
        <dsp:cNvSpPr/>
      </dsp:nvSpPr>
      <dsp:spPr>
        <a:xfrm>
          <a:off x="6737634" y="1309008"/>
          <a:ext cx="1868639" cy="11211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>
              <a:latin typeface="TH SarabunPSK" panose="020B0500040200020003" pitchFamily="34" charset="-34"/>
              <a:cs typeface="TH SarabunPSK" panose="020B0500040200020003" pitchFamily="34" charset="-34"/>
              <a:sym typeface="Wingdings 2" panose="05020102010507070707" pitchFamily="18" charset="2"/>
            </a:rPr>
            <a:t></a:t>
          </a:r>
          <a:endParaRPr lang="en-US" sz="18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1 </a:t>
          </a:r>
          <a:r>
            <a:rPr lang="th-TH" sz="18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ตุลาคม </a:t>
          </a:r>
          <a:r>
            <a:rPr lang="en-US" sz="18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2563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18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ประกาศผล </a:t>
          </a:r>
          <a:r>
            <a:rPr lang="en-US" sz="18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ITA </a:t>
          </a:r>
          <a:r>
            <a:rPr lang="th-TH" sz="18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สถานศึกษา</a:t>
          </a:r>
          <a:endParaRPr lang="en-US" sz="18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6737634" y="1309008"/>
        <a:ext cx="1868639" cy="11211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fld id="{1D8ECE6C-12CC-472F-A9BB-E3914F4B10B0}" type="datetimeFigureOut">
              <a:rPr lang="zh-CN" altLang="en-US"/>
              <a:pPr>
                <a:defRPr/>
              </a:pPr>
              <a:t>2020/8/11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fld id="{A1446516-D3AF-40D8-AD0F-29D0FF1C2B8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7219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fld id="{172B3205-9328-454F-A550-EB851EB2077C}" type="datetimeFigureOut">
              <a:rPr lang="zh-CN" altLang="en-US"/>
              <a:pPr>
                <a:defRPr/>
              </a:pPr>
              <a:t>2020/8/11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85800"/>
            <a:ext cx="61722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fld id="{2F030987-1007-42DE-8F38-83DD1C82E0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9829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66788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82600" algn="l" defTabSz="966788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66788" algn="l" defTabSz="966788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50975" algn="l" defTabSz="966788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35163" algn="l" defTabSz="966788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19502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03403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87303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71204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27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05635-4EFD-4447-A451-86C57984FA89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  <a:sym typeface="Leelawadee" panose="020B05020402040202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elawadee" panose="020B0502040204020203" pitchFamily="34" charset="-34"/>
              <a:ea typeface="+mn-ea"/>
              <a:cs typeface="Leelawadee" panose="020B0502040204020203" pitchFamily="34" charset="-34"/>
              <a:sym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11979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920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6" y="215901"/>
            <a:ext cx="8750300" cy="900113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776" y="1260475"/>
            <a:ext cx="8750300" cy="3563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สี่เหลี่ยมผืนผ้า 11"/>
          <p:cNvSpPr/>
          <p:nvPr/>
        </p:nvSpPr>
        <p:spPr>
          <a:xfrm>
            <a:off x="0" y="0"/>
            <a:ext cx="9721850" cy="540067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th-TH" sz="1418" dirty="0">
              <a:latin typeface="Leelawadee" panose="020B0502040204020203" pitchFamily="34" charset="-34"/>
              <a:cs typeface="Leelawadee" panose="020B0502040204020203" pitchFamily="34" charset="-34"/>
              <a:sym typeface="Leelawadee" panose="020B0502040204020203" pitchFamily="34" charset="-34"/>
            </a:endParaRPr>
          </a:p>
        </p:txBody>
      </p:sp>
      <p:sp useBgFill="1">
        <p:nvSpPr>
          <p:cNvPr id="13" name="สี่เหลี่ยมผืนผ้ามุมมน 12"/>
          <p:cNvSpPr/>
          <p:nvPr/>
        </p:nvSpPr>
        <p:spPr>
          <a:xfrm>
            <a:off x="69441" y="54933"/>
            <a:ext cx="9582967" cy="52701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th-TH" sz="1418" dirty="0">
              <a:latin typeface="Leelawadee" panose="020B0502040204020203" pitchFamily="34" charset="-34"/>
              <a:cs typeface="Leelawadee" panose="020B0502040204020203" pitchFamily="34" charset="-34"/>
              <a:sym typeface="Leelawadee" panose="020B0502040204020203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 bwMode="grayWhite">
          <a:xfrm>
            <a:off x="66909" y="1141327"/>
            <a:ext cx="9591648" cy="120278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th-TH" sz="1418" dirty="0">
              <a:latin typeface="Leelawadee" panose="020B0502040204020203" pitchFamily="34" charset="-34"/>
              <a:cs typeface="Leelawadee" panose="020B0502040204020203" pitchFamily="34" charset="-34"/>
              <a:sym typeface="Leelawadee" panose="020B0502040204020203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66909" y="1099917"/>
            <a:ext cx="9591648" cy="9495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th-TH" sz="1418" dirty="0">
              <a:latin typeface="Leelawadee" panose="020B0502040204020203" pitchFamily="34" charset="-34"/>
              <a:cs typeface="Leelawadee" panose="020B0502040204020203" pitchFamily="34" charset="-34"/>
              <a:sym typeface="Leelawadee" panose="020B0502040204020203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66909" y="2344111"/>
            <a:ext cx="9591648" cy="87044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th-TH" sz="1418" dirty="0">
              <a:latin typeface="Leelawadee" panose="020B0502040204020203" pitchFamily="34" charset="-34"/>
              <a:cs typeface="Leelawadee" panose="020B0502040204020203" pitchFamily="34" charset="-34"/>
              <a:sym typeface="Leelawadee" panose="020B0502040204020203" pitchFamily="34" charset="-34"/>
            </a:endParaRPr>
          </a:p>
        </p:txBody>
      </p:sp>
      <p:sp>
        <p:nvSpPr>
          <p:cNvPr id="8" name="ชื่อเรื่อง 7"/>
          <p:cNvSpPr>
            <a:spLocks noGrp="1"/>
          </p:cNvSpPr>
          <p:nvPr>
            <p:ph type="ctrTitle" hasCustomPrompt="1"/>
          </p:nvPr>
        </p:nvSpPr>
        <p:spPr>
          <a:xfrm>
            <a:off x="486093" y="1185921"/>
            <a:ext cx="8749665" cy="1157645"/>
          </a:xfrm>
        </p:spPr>
        <p:txBody>
          <a:bodyPr rtlCol="0" anchor="ctr"/>
          <a:lstStyle>
            <a:lvl1pPr algn="ctr">
              <a:def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pPr rtl="0"/>
            <a:r>
              <a:rPr lang="th-TH"/>
              <a:t>คลิกเพื่อแก้ไขสไตล์ชื่อเรื่องต้นแบบ</a:t>
            </a:r>
            <a:endParaRPr kumimoji="0" lang="th-TH" dirty="0"/>
          </a:p>
        </p:txBody>
      </p:sp>
      <p:sp>
        <p:nvSpPr>
          <p:cNvPr id="9" name="ชื่อเรื่องรอง 8"/>
          <p:cNvSpPr>
            <a:spLocks noGrp="1"/>
          </p:cNvSpPr>
          <p:nvPr>
            <p:ph type="subTitle" idx="1" hasCustomPrompt="1"/>
          </p:nvPr>
        </p:nvSpPr>
        <p:spPr>
          <a:xfrm>
            <a:off x="1377262" y="2520315"/>
            <a:ext cx="6805295" cy="1260158"/>
          </a:xfrm>
        </p:spPr>
        <p:txBody>
          <a:bodyPr rtlCol="0"/>
          <a:lstStyle>
            <a:lvl1pPr marL="0" indent="0" algn="ctr">
              <a:buNone/>
              <a:defRPr sz="2048">
                <a:solidFill>
                  <a:schemeClr val="tx2"/>
                </a:solidFill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  <a:lvl2pPr marL="360045" indent="0" algn="ctr">
              <a:buNone/>
            </a:lvl2pPr>
            <a:lvl3pPr marL="720090" indent="0" algn="ctr">
              <a:buNone/>
            </a:lvl3pPr>
            <a:lvl4pPr marL="1080135" indent="0" algn="ctr">
              <a:buNone/>
            </a:lvl4pPr>
            <a:lvl5pPr marL="1440180" indent="0" algn="ctr">
              <a:buNone/>
            </a:lvl5pPr>
            <a:lvl6pPr marL="1800225" indent="0" algn="ctr">
              <a:buNone/>
            </a:lvl6pPr>
            <a:lvl7pPr marL="2160270" indent="0" algn="ctr">
              <a:buNone/>
            </a:lvl7pPr>
            <a:lvl8pPr marL="2520315" indent="0" algn="ctr">
              <a:buNone/>
            </a:lvl8pPr>
            <a:lvl9pPr marL="2880360" indent="0" algn="ctr">
              <a:buNone/>
            </a:lvl9pPr>
          </a:lstStyle>
          <a:p>
            <a:pPr rtl="0"/>
            <a:r>
              <a:rPr lang="th-TH"/>
              <a:t>คลิกเพื่อแก้ไขสไตล์ชื่อเรื่องรองต้นแบบ</a:t>
            </a:r>
            <a:endParaRPr kumimoji="0" lang="th-TH" dirty="0"/>
          </a:p>
        </p:txBody>
      </p:sp>
      <p:sp>
        <p:nvSpPr>
          <p:cNvPr id="29" name="ตัวแทนหมายเลขสไลด์ 28"/>
          <p:cNvSpPr>
            <a:spLocks noGrp="1"/>
          </p:cNvSpPr>
          <p:nvPr>
            <p:ph type="sldNum" sz="quarter" idx="12"/>
          </p:nvPr>
        </p:nvSpPr>
        <p:spPr>
          <a:solidFill>
            <a:schemeClr val="accent1">
              <a:lumMod val="75000"/>
            </a:schemeClr>
          </a:solidFill>
        </p:spPr>
        <p:txBody>
          <a:bodyPr lIns="0" tIns="0" rIns="0" bIns="0" rtlCol="0">
            <a:noAutofit/>
          </a:bodyPr>
          <a:lstStyle>
            <a:lvl1pPr>
              <a:defRPr sz="1103">
                <a:solidFill>
                  <a:srgbClr val="FFFFFF"/>
                </a:solidFill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fld id="{401CF334-2D5C-4859-84A6-CA7E6E43FAEB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17" name="ตัวแทนส่วนท้าย 1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r>
              <a:rPr lang="th-TH"/>
              <a:t>เพิ่มส่วนท้าย</a:t>
            </a:r>
            <a:endParaRPr lang="th-TH" dirty="0"/>
          </a:p>
        </p:txBody>
      </p:sp>
      <p:sp>
        <p:nvSpPr>
          <p:cNvPr id="28" name="ตัวแทนวันที่ 2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fld id="{4B51EBF6-B154-4347-89F5-063F646D0C15}" type="datetime1">
              <a:rPr lang="th-TH" smtClean="0"/>
              <a:t>11/08/63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4247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pPr rtl="0"/>
            <a:r>
              <a:rPr lang="th-TH"/>
              <a:t>คลิกเพื่อแก้ไขสไตล์ชื่อเรื่องต้นแบบ</a:t>
            </a:r>
            <a:endParaRPr kumimoji="0" lang="th-TH" dirty="0"/>
          </a:p>
        </p:txBody>
      </p:sp>
      <p:sp>
        <p:nvSpPr>
          <p:cNvPr id="8" name="ตัวแทนเนื้อหา 7"/>
          <p:cNvSpPr>
            <a:spLocks noGrp="1"/>
          </p:cNvSpPr>
          <p:nvPr>
            <p:ph sz="quarter" idx="1" hasCustomPrompt="1"/>
          </p:nvPr>
        </p:nvSpPr>
        <p:spPr>
          <a:xfrm>
            <a:off x="972185" y="1140142"/>
            <a:ext cx="8263573" cy="3600450"/>
          </a:xfrm>
        </p:spPr>
        <p:txBody>
          <a:bodyPr vert="horz"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  <a:lvl2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2pPr>
            <a:lvl3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3pPr>
            <a:lvl4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4pPr>
            <a:lvl5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5pPr>
          </a:lstStyle>
          <a:p>
            <a:pPr lvl="0" rtl="0" eaLnBrk="1" latinLnBrk="0" hangingPunct="1"/>
            <a:r>
              <a:rPr lang="th-TH"/>
              <a:t>คลิกเพื่อแก้ไขสไตล์ของข้อความต้นแบบ</a:t>
            </a:r>
          </a:p>
          <a:p>
            <a:pPr lvl="1" rtl="0" eaLnBrk="1" latinLnBrk="0" hangingPunct="1"/>
            <a:r>
              <a:rPr lang="th-TH"/>
              <a:t>ระดับที่สอง</a:t>
            </a:r>
          </a:p>
          <a:p>
            <a:pPr lvl="2" rtl="0" eaLnBrk="1" latinLnBrk="0" hangingPunct="1"/>
            <a:r>
              <a:rPr lang="th-TH"/>
              <a:t>ระดับที่สาม</a:t>
            </a:r>
          </a:p>
          <a:p>
            <a:pPr lvl="3" rtl="0" eaLnBrk="1" latinLnBrk="0" hangingPunct="1"/>
            <a:r>
              <a:rPr lang="th-TH"/>
              <a:t>ระดับที่สี่</a:t>
            </a:r>
          </a:p>
          <a:p>
            <a:pPr lvl="4" rtl="0" eaLnBrk="1" latinLnBrk="0" hangingPunct="1"/>
            <a:r>
              <a:rPr lang="th-TH"/>
              <a:t>ระดับที่ห้า</a:t>
            </a:r>
            <a:endParaRPr kumimoji="0" lang="th-TH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fld id="{401CF334-2D5C-4859-84A6-CA7E6E43FAEB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5" name="ตัวแทนส่วนท้าย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r>
              <a:rPr lang="th-TH"/>
              <a:t>เพิ่มส่วนท้าย</a:t>
            </a:r>
            <a:endParaRPr lang="th-TH" dirty="0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fld id="{2939C27D-AF11-40FB-9334-44E02DBD74BE}" type="datetime1">
              <a:rPr lang="th-TH" smtClean="0"/>
              <a:t>11/08/63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9812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ผืนผ้า 10"/>
          <p:cNvSpPr/>
          <p:nvPr/>
        </p:nvSpPr>
        <p:spPr>
          <a:xfrm>
            <a:off x="0" y="0"/>
            <a:ext cx="9721850" cy="540067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th-TH" sz="1418" dirty="0">
              <a:latin typeface="Leelawadee" panose="020B0502040204020203" pitchFamily="34" charset="-34"/>
              <a:cs typeface="Leelawadee" panose="020B0502040204020203" pitchFamily="34" charset="-34"/>
              <a:sym typeface="Leelawadee" panose="020B0502040204020203" pitchFamily="34" charset="-34"/>
            </a:endParaRPr>
          </a:p>
        </p:txBody>
      </p:sp>
      <p:sp useBgFill="1">
        <p:nvSpPr>
          <p:cNvPr id="10" name="สี่เหลี่ยมผืนผ้ามุมมน 9"/>
          <p:cNvSpPr/>
          <p:nvPr/>
        </p:nvSpPr>
        <p:spPr>
          <a:xfrm>
            <a:off x="69441" y="54933"/>
            <a:ext cx="9582967" cy="52701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th-TH" sz="1418" dirty="0">
              <a:latin typeface="Leelawadee" panose="020B0502040204020203" pitchFamily="34" charset="-34"/>
              <a:cs typeface="Leelawadee" panose="020B0502040204020203" pitchFamily="34" charset="-34"/>
              <a:sym typeface="Leelawadee" panose="020B0502040204020203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 flipV="1">
            <a:off x="73799" y="1871754"/>
            <a:ext cx="9583119" cy="7200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th-TH" sz="1418" dirty="0">
              <a:latin typeface="Leelawadee" panose="020B0502040204020203" pitchFamily="34" charset="-34"/>
              <a:cs typeface="Leelawadee" panose="020B0502040204020203" pitchFamily="34" charset="-34"/>
              <a:sym typeface="Leelawadee" panose="020B05020402040202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73516" y="1843913"/>
            <a:ext cx="9583402" cy="36004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th-TH" sz="1418" dirty="0">
              <a:latin typeface="Leelawadee" panose="020B0502040204020203" pitchFamily="34" charset="-34"/>
              <a:cs typeface="Leelawadee" panose="020B0502040204020203" pitchFamily="34" charset="-34"/>
              <a:sym typeface="Leelawadee" panose="020B0502040204020203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72623" y="1944243"/>
            <a:ext cx="9584295" cy="3600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th-TH" sz="1418" dirty="0">
              <a:latin typeface="Leelawadee" panose="020B0502040204020203" pitchFamily="34" charset="-34"/>
              <a:cs typeface="Leelawadee" panose="020B0502040204020203" pitchFamily="34" charset="-34"/>
              <a:sym typeface="Leelawadee" panose="020B0502040204020203" pitchFamily="34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>
          <a:xfrm>
            <a:off x="767959" y="750095"/>
            <a:ext cx="8263573" cy="1072634"/>
          </a:xfrm>
        </p:spPr>
        <p:txBody>
          <a:bodyPr rtlCol="0" anchor="b" anchorCtr="0"/>
          <a:lstStyle>
            <a:lvl1pPr algn="l">
              <a:buNone/>
              <a:defRPr sz="3150" b="0" cap="none"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pPr rtl="0"/>
            <a:r>
              <a:rPr lang="th-TH"/>
              <a:t>คลิกเพื่อแก้ไขสไตล์ชื่อเรื่องต้นแบบ</a:t>
            </a:r>
            <a:endParaRPr kumimoji="0" lang="th-TH" dirty="0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 hasCustomPrompt="1"/>
          </p:nvPr>
        </p:nvSpPr>
        <p:spPr>
          <a:xfrm>
            <a:off x="767959" y="2006501"/>
            <a:ext cx="8263573" cy="1053881"/>
          </a:xfrm>
        </p:spPr>
        <p:txBody>
          <a:bodyPr rtlCol="0" anchor="t" anchorCtr="0"/>
          <a:lstStyle>
            <a:lvl1pPr marL="0" indent="0">
              <a:buNone/>
              <a:defRPr sz="1890">
                <a:solidFill>
                  <a:schemeClr val="tx2"/>
                </a:solidFill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  <a:lvl2pPr>
              <a:buNone/>
              <a:defRPr sz="1418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103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103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rtl="0" eaLnBrk="1" latinLnBrk="0" hangingPunct="1"/>
            <a:r>
              <a:rPr lang="th-TH"/>
              <a:t>คลิกเพื่อแก้ไขสไตล์ของข้อความต้นแบบ</a:t>
            </a:r>
            <a:endParaRPr lang="th-TH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155549" y="4889411"/>
            <a:ext cx="486093" cy="360045"/>
          </a:xfrm>
        </p:spPr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fld id="{401CF334-2D5C-4859-84A6-CA7E6E43FAEB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5" name="ตัวแทนส่วนท้าย 4"/>
          <p:cNvSpPr>
            <a:spLocks noGrp="1"/>
          </p:cNvSpPr>
          <p:nvPr>
            <p:ph type="ftr" sz="quarter" idx="11"/>
          </p:nvPr>
        </p:nvSpPr>
        <p:spPr>
          <a:xfrm>
            <a:off x="850662" y="4860608"/>
            <a:ext cx="4253309" cy="360045"/>
          </a:xfrm>
        </p:spPr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r>
              <a:rPr lang="th-TH"/>
              <a:t>เพิ่มส่วนท้าย</a:t>
            </a:r>
            <a:endParaRPr lang="th-TH" dirty="0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fld id="{82239CA0-7D25-4450-9A85-CD772C12977F}" type="datetime1">
              <a:rPr lang="th-TH" smtClean="0"/>
              <a:t>11/08/63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2094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ส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pPr rtl="0"/>
            <a:r>
              <a:rPr lang="th-TH"/>
              <a:t>คลิกเพื่อแก้ไขสไตล์ชื่อเรื่องต้นแบบ</a:t>
            </a:r>
            <a:endParaRPr kumimoji="0" lang="th-TH" dirty="0"/>
          </a:p>
        </p:txBody>
      </p:sp>
      <p:sp>
        <p:nvSpPr>
          <p:cNvPr id="9" name="ตัวแทนเนื้อหา 8"/>
          <p:cNvSpPr>
            <a:spLocks noGrp="1"/>
          </p:cNvSpPr>
          <p:nvPr>
            <p:ph sz="quarter" idx="1" hasCustomPrompt="1"/>
          </p:nvPr>
        </p:nvSpPr>
        <p:spPr>
          <a:xfrm>
            <a:off x="972185" y="1140142"/>
            <a:ext cx="3985959" cy="3600450"/>
          </a:xfrm>
        </p:spPr>
        <p:txBody>
          <a:bodyPr vert="horz"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  <a:lvl2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2pPr>
            <a:lvl3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3pPr>
            <a:lvl4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4pPr>
            <a:lvl5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5pPr>
          </a:lstStyle>
          <a:p>
            <a:pPr lvl="0" rtl="0" eaLnBrk="1" latinLnBrk="0" hangingPunct="1"/>
            <a:r>
              <a:rPr lang="th-TH"/>
              <a:t>คลิกเพื่อแก้ไขสไตล์ของข้อความต้นแบบ</a:t>
            </a:r>
          </a:p>
          <a:p>
            <a:pPr lvl="1" rtl="0" eaLnBrk="1" latinLnBrk="0" hangingPunct="1"/>
            <a:r>
              <a:rPr lang="th-TH"/>
              <a:t>ระดับที่สอง</a:t>
            </a:r>
          </a:p>
          <a:p>
            <a:pPr lvl="2" rtl="0" eaLnBrk="1" latinLnBrk="0" hangingPunct="1"/>
            <a:r>
              <a:rPr lang="th-TH"/>
              <a:t>ระดับที่สาม</a:t>
            </a:r>
          </a:p>
          <a:p>
            <a:pPr lvl="3" rtl="0" eaLnBrk="1" latinLnBrk="0" hangingPunct="1"/>
            <a:r>
              <a:rPr lang="th-TH"/>
              <a:t>ระดับที่สี่</a:t>
            </a:r>
          </a:p>
          <a:p>
            <a:pPr lvl="4" rtl="0" eaLnBrk="1" latinLnBrk="0" hangingPunct="1"/>
            <a:r>
              <a:rPr lang="th-TH"/>
              <a:t>ระดับที่ห้า</a:t>
            </a:r>
            <a:endParaRPr kumimoji="0" lang="th-TH" dirty="0"/>
          </a:p>
        </p:txBody>
      </p:sp>
      <p:sp>
        <p:nvSpPr>
          <p:cNvPr id="11" name="ตัวแทนเนื้อหา 10"/>
          <p:cNvSpPr>
            <a:spLocks noGrp="1"/>
          </p:cNvSpPr>
          <p:nvPr>
            <p:ph sz="quarter" idx="2" hasCustomPrompt="1"/>
          </p:nvPr>
        </p:nvSpPr>
        <p:spPr>
          <a:xfrm>
            <a:off x="5245748" y="1140142"/>
            <a:ext cx="3985959" cy="3600450"/>
          </a:xfrm>
        </p:spPr>
        <p:txBody>
          <a:bodyPr vert="horz"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  <a:lvl2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2pPr>
            <a:lvl3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3pPr>
            <a:lvl4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4pPr>
            <a:lvl5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5pPr>
          </a:lstStyle>
          <a:p>
            <a:pPr lvl="0" rtl="0" eaLnBrk="1" latinLnBrk="0" hangingPunct="1"/>
            <a:r>
              <a:rPr lang="th-TH"/>
              <a:t>คลิกเพื่อแก้ไขสไตล์ของข้อความต้นแบบ</a:t>
            </a:r>
          </a:p>
          <a:p>
            <a:pPr lvl="1" rtl="0" eaLnBrk="1" latinLnBrk="0" hangingPunct="1"/>
            <a:r>
              <a:rPr lang="th-TH"/>
              <a:t>ระดับที่สอง</a:t>
            </a:r>
          </a:p>
          <a:p>
            <a:pPr lvl="2" rtl="0" eaLnBrk="1" latinLnBrk="0" hangingPunct="1"/>
            <a:r>
              <a:rPr lang="th-TH"/>
              <a:t>ระดับที่สาม</a:t>
            </a:r>
          </a:p>
          <a:p>
            <a:pPr lvl="3" rtl="0" eaLnBrk="1" latinLnBrk="0" hangingPunct="1"/>
            <a:r>
              <a:rPr lang="th-TH"/>
              <a:t>ระดับที่สี่</a:t>
            </a:r>
          </a:p>
          <a:p>
            <a:pPr lvl="4" rtl="0" eaLnBrk="1" latinLnBrk="0" hangingPunct="1"/>
            <a:r>
              <a:rPr lang="th-TH"/>
              <a:t>ระดับที่ห้า</a:t>
            </a:r>
            <a:endParaRPr kumimoji="0" lang="th-TH" dirty="0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fld id="{401CF334-2D5C-4859-84A6-CA7E6E43FAEB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6" name="ตัวแทนส่วนท้าย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r>
              <a:rPr lang="th-TH"/>
              <a:t>เพิ่มส่วนท้าย</a:t>
            </a:r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fld id="{80CDFD61-6DC0-4B13-B6B0-1C3277F33B55}" type="datetime1">
              <a:rPr lang="th-TH" smtClean="0"/>
              <a:t>11/08/63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336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>
          <a:xfrm>
            <a:off x="972185" y="215027"/>
            <a:ext cx="8263573" cy="900113"/>
          </a:xfrm>
        </p:spPr>
        <p:txBody>
          <a:bodyPr rtlCol="0" anchor="b" anchorCtr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pPr rtl="0"/>
            <a:r>
              <a:rPr lang="th-TH"/>
              <a:t>คลิกเพื่อแก้ไขสไตล์ชื่อเรื่องต้นแบบ</a:t>
            </a:r>
            <a:endParaRPr kumimoji="0" lang="th-TH" dirty="0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 hasCustomPrompt="1"/>
          </p:nvPr>
        </p:nvSpPr>
        <p:spPr>
          <a:xfrm>
            <a:off x="972185" y="1140143"/>
            <a:ext cx="3969755" cy="600075"/>
          </a:xfrm>
          <a:noFill/>
          <a:ln w="12700" cap="sq" cmpd="sng" algn="ctr">
            <a:noFill/>
            <a:prstDash val="solid"/>
          </a:ln>
        </p:spPr>
        <p:txBody>
          <a:bodyPr lIns="91440" rtlCol="0" anchor="b" anchorCtr="0">
            <a:noAutofit/>
          </a:bodyPr>
          <a:lstStyle>
            <a:lvl1pPr marL="0" indent="0">
              <a:buNone/>
              <a:defRPr sz="1890" b="1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ea typeface="+mj-ea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  <a:lvl2pPr>
              <a:buNone/>
              <a:defRPr sz="1575" b="1"/>
            </a:lvl2pPr>
            <a:lvl3pPr>
              <a:buNone/>
              <a:defRPr sz="1418" b="1"/>
            </a:lvl3pPr>
            <a:lvl4pPr>
              <a:buNone/>
              <a:defRPr sz="1260" b="1"/>
            </a:lvl4pPr>
            <a:lvl5pPr>
              <a:buNone/>
              <a:defRPr sz="1260" b="1"/>
            </a:lvl5pPr>
          </a:lstStyle>
          <a:p>
            <a:pPr lvl="0" rtl="0" eaLnBrk="1" latinLnBrk="0" hangingPunct="1"/>
            <a:r>
              <a:rPr lang="th-TH"/>
              <a:t>คลิกเพื่อแก้ไขสไตล์ของข้อความต้นแบบ</a:t>
            </a:r>
            <a:endParaRPr lang="th-TH" dirty="0"/>
          </a:p>
        </p:txBody>
      </p:sp>
      <p:sp>
        <p:nvSpPr>
          <p:cNvPr id="11" name="ตัวแทนเนื้อหา 10"/>
          <p:cNvSpPr>
            <a:spLocks noGrp="1"/>
          </p:cNvSpPr>
          <p:nvPr>
            <p:ph sz="half" idx="2" hasCustomPrompt="1"/>
          </p:nvPr>
        </p:nvSpPr>
        <p:spPr>
          <a:xfrm>
            <a:off x="972185" y="1770221"/>
            <a:ext cx="3969755" cy="3060383"/>
          </a:xfrm>
        </p:spPr>
        <p:txBody>
          <a:bodyPr vert="horz"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  <a:lvl2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2pPr>
            <a:lvl3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3pPr>
            <a:lvl4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4pPr>
            <a:lvl5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5pPr>
          </a:lstStyle>
          <a:p>
            <a:pPr lvl="0" rtl="0" eaLnBrk="1" latinLnBrk="0" hangingPunct="1"/>
            <a:r>
              <a:rPr lang="th-TH"/>
              <a:t>คลิกเพื่อแก้ไขสไตล์ของข้อความต้นแบบ</a:t>
            </a:r>
          </a:p>
          <a:p>
            <a:pPr lvl="1" rtl="0" eaLnBrk="1" latinLnBrk="0" hangingPunct="1"/>
            <a:r>
              <a:rPr lang="th-TH"/>
              <a:t>ระดับที่สอง</a:t>
            </a:r>
          </a:p>
          <a:p>
            <a:pPr lvl="2" rtl="0" eaLnBrk="1" latinLnBrk="0" hangingPunct="1"/>
            <a:r>
              <a:rPr lang="th-TH"/>
              <a:t>ระดับที่สาม</a:t>
            </a:r>
          </a:p>
          <a:p>
            <a:pPr lvl="3" rtl="0" eaLnBrk="1" latinLnBrk="0" hangingPunct="1"/>
            <a:r>
              <a:rPr lang="th-TH"/>
              <a:t>ระดับที่สี่</a:t>
            </a:r>
          </a:p>
          <a:p>
            <a:pPr lvl="4" rtl="0" eaLnBrk="1" latinLnBrk="0" hangingPunct="1"/>
            <a:r>
              <a:rPr lang="th-TH"/>
              <a:t>ระดับที่ห้า</a:t>
            </a:r>
            <a:endParaRPr kumimoji="0" lang="th-TH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3" hasCustomPrompt="1"/>
          </p:nvPr>
        </p:nvSpPr>
        <p:spPr>
          <a:xfrm>
            <a:off x="5266002" y="1140143"/>
            <a:ext cx="3969755" cy="600075"/>
          </a:xfrm>
          <a:noFill/>
          <a:ln w="12700" cap="sq" cmpd="sng" algn="ctr">
            <a:noFill/>
            <a:prstDash val="solid"/>
          </a:ln>
        </p:spPr>
        <p:txBody>
          <a:bodyPr lIns="91440" rtlCol="0" anchor="b" anchorCtr="0">
            <a:noAutofit/>
          </a:bodyPr>
          <a:lstStyle>
            <a:lvl1pPr marL="0" indent="0">
              <a:buNone/>
              <a:defRPr sz="1890" b="1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ea typeface="+mj-ea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  <a:lvl2pPr>
              <a:buNone/>
              <a:defRPr sz="1575" b="1"/>
            </a:lvl2pPr>
            <a:lvl3pPr>
              <a:buNone/>
              <a:defRPr sz="1418" b="1"/>
            </a:lvl3pPr>
            <a:lvl4pPr>
              <a:buNone/>
              <a:defRPr sz="1260" b="1"/>
            </a:lvl4pPr>
            <a:lvl5pPr>
              <a:buNone/>
              <a:defRPr sz="1260" b="1"/>
            </a:lvl5pPr>
          </a:lstStyle>
          <a:p>
            <a:pPr lvl="0" rtl="0" eaLnBrk="1" latinLnBrk="0" hangingPunct="1"/>
            <a:r>
              <a:rPr lang="th-TH"/>
              <a:t>คลิกเพื่อแก้ไขสไตล์ของข้อความต้นแบบ</a:t>
            </a:r>
            <a:endParaRPr lang="th-TH" dirty="0"/>
          </a:p>
        </p:txBody>
      </p:sp>
      <p:sp>
        <p:nvSpPr>
          <p:cNvPr id="13" name="ตัวแทนเนื้อหา 12"/>
          <p:cNvSpPr>
            <a:spLocks noGrp="1"/>
          </p:cNvSpPr>
          <p:nvPr>
            <p:ph sz="half" idx="4" hasCustomPrompt="1"/>
          </p:nvPr>
        </p:nvSpPr>
        <p:spPr>
          <a:xfrm>
            <a:off x="5266002" y="1770221"/>
            <a:ext cx="3969755" cy="3060383"/>
          </a:xfrm>
        </p:spPr>
        <p:txBody>
          <a:bodyPr vert="horz"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  <a:lvl2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2pPr>
            <a:lvl3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3pPr>
            <a:lvl4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4pPr>
            <a:lvl5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5pPr>
          </a:lstStyle>
          <a:p>
            <a:pPr lvl="0" rtl="0" eaLnBrk="1" latinLnBrk="0" hangingPunct="1"/>
            <a:r>
              <a:rPr lang="th-TH"/>
              <a:t>คลิกเพื่อแก้ไขสไตล์ของข้อความต้นแบบ</a:t>
            </a:r>
          </a:p>
          <a:p>
            <a:pPr lvl="1" rtl="0" eaLnBrk="1" latinLnBrk="0" hangingPunct="1"/>
            <a:r>
              <a:rPr lang="th-TH"/>
              <a:t>ระดับที่สอง</a:t>
            </a:r>
          </a:p>
          <a:p>
            <a:pPr lvl="2" rtl="0" eaLnBrk="1" latinLnBrk="0" hangingPunct="1"/>
            <a:r>
              <a:rPr lang="th-TH"/>
              <a:t>ระดับที่สาม</a:t>
            </a:r>
          </a:p>
          <a:p>
            <a:pPr lvl="3" rtl="0" eaLnBrk="1" latinLnBrk="0" hangingPunct="1"/>
            <a:r>
              <a:rPr lang="th-TH"/>
              <a:t>ระดับที่สี่</a:t>
            </a:r>
          </a:p>
          <a:p>
            <a:pPr lvl="4" rtl="0" eaLnBrk="1" latinLnBrk="0" hangingPunct="1"/>
            <a:r>
              <a:rPr lang="th-TH"/>
              <a:t>ระดับที่ห้า</a:t>
            </a:r>
            <a:endParaRPr kumimoji="0" lang="th-TH" dirty="0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fld id="{401CF334-2D5C-4859-84A6-CA7E6E43FAEB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8" name="ตัวแทนส่วนท้าย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r>
              <a:rPr lang="th-TH"/>
              <a:t>เพิ่มส่วนท้าย</a:t>
            </a:r>
            <a:endParaRPr lang="th-TH" dirty="0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fld id="{8B736FFE-B0E7-47DF-950F-7107E556BC8A}" type="datetime1">
              <a:rPr lang="th-TH" smtClean="0"/>
              <a:t>11/08/63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606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ชื่อเรื่องเท่านั้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pPr rtl="0"/>
            <a:r>
              <a:rPr lang="th-TH"/>
              <a:t>คลิกเพื่อแก้ไขสไตล์ชื่อเรื่องต้นแบบ</a:t>
            </a:r>
            <a:endParaRPr kumimoji="0" lang="th-TH" dirty="0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fld id="{401CF334-2D5C-4859-84A6-CA7E6E43FAEB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4" name="ตัวแทนส่วนท้าย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r>
              <a:rPr lang="th-TH"/>
              <a:t>เพิ่มส่วนท้าย</a:t>
            </a:r>
            <a:endParaRPr lang="th-TH" dirty="0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fld id="{AB95C06A-1DFA-4B48-A226-81D67A18592A}" type="datetime1">
              <a:rPr lang="th-TH" smtClean="0"/>
              <a:t>11/08/63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7572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fld id="{401CF334-2D5C-4859-84A6-CA7E6E43FAEB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3" name="ตัวแทนส่วนท้าย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r>
              <a:rPr lang="th-TH"/>
              <a:t>เพิ่มส่วนท้าย</a:t>
            </a:r>
            <a:endParaRPr lang="th-TH" dirty="0"/>
          </a:p>
        </p:txBody>
      </p: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fld id="{D6FFEE5D-EBD1-49EA-8191-A40817924935}" type="datetime1">
              <a:rPr lang="th-TH" smtClean="0"/>
              <a:t>11/08/63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0232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0" y="0"/>
            <a:ext cx="9721850" cy="5400675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th-TH" sz="1418" dirty="0">
              <a:latin typeface="Leelawadee" panose="020B0502040204020203" pitchFamily="34" charset="-34"/>
              <a:cs typeface="Leelawadee" panose="020B0502040204020203" pitchFamily="34" charset="-34"/>
              <a:sym typeface="Leelawadee" panose="020B0502040204020203" pitchFamily="34" charset="-34"/>
            </a:endParaRPr>
          </a:p>
        </p:txBody>
      </p:sp>
      <p:sp useBgFill="1">
        <p:nvSpPr>
          <p:cNvPr id="9" name="สี่เหลี่ยมผืนผ้ามุมมน 8"/>
          <p:cNvSpPr/>
          <p:nvPr/>
        </p:nvSpPr>
        <p:spPr>
          <a:xfrm>
            <a:off x="68053" y="54932"/>
            <a:ext cx="9582967" cy="5271059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th-TH" sz="1418" dirty="0">
              <a:latin typeface="Leelawadee" panose="020B0502040204020203" pitchFamily="34" charset="-34"/>
              <a:cs typeface="Leelawadee" panose="020B0502040204020203" pitchFamily="34" charset="-34"/>
              <a:sym typeface="Leelawadee" panose="020B0502040204020203" pitchFamily="34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>
          <a:xfrm>
            <a:off x="972185" y="215027"/>
            <a:ext cx="8263573" cy="900113"/>
          </a:xfrm>
        </p:spPr>
        <p:txBody>
          <a:bodyPr rtlCol="0" anchor="b" anchorCtr="0"/>
          <a:lstStyle>
            <a:lvl1pPr algn="l">
              <a:buNone/>
              <a:defRPr sz="3150" b="0"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pPr rtl="0"/>
            <a:r>
              <a:rPr lang="th-TH"/>
              <a:t>คลิกเพื่อแก้ไขสไตล์ชื่อเรื่องต้นแบบ</a:t>
            </a:r>
            <a:endParaRPr kumimoji="0" lang="th-TH" dirty="0"/>
          </a:p>
        </p:txBody>
      </p:sp>
      <p:sp>
        <p:nvSpPr>
          <p:cNvPr id="11" name="ตัวแทนเนื้อหา 10"/>
          <p:cNvSpPr>
            <a:spLocks noGrp="1"/>
          </p:cNvSpPr>
          <p:nvPr>
            <p:ph sz="quarter" idx="1" hasCustomPrompt="1"/>
          </p:nvPr>
        </p:nvSpPr>
        <p:spPr>
          <a:xfrm>
            <a:off x="3159601" y="1260157"/>
            <a:ext cx="6076156" cy="3540443"/>
          </a:xfrm>
        </p:spPr>
        <p:txBody>
          <a:bodyPr vert="horz"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  <a:lvl2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2pPr>
            <a:lvl3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3pPr>
            <a:lvl4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4pPr>
            <a:lvl5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5pPr>
          </a:lstStyle>
          <a:p>
            <a:pPr lvl="0" rtl="0" eaLnBrk="1" latinLnBrk="0" hangingPunct="1"/>
            <a:r>
              <a:rPr lang="th-TH" dirty="0"/>
              <a:t>คลิกเพื่อแก้ไขสไตล์ของข้อความต้นแบบ</a:t>
            </a:r>
          </a:p>
          <a:p>
            <a:pPr lvl="1" rtl="0" eaLnBrk="1" latinLnBrk="0" hangingPunct="1"/>
            <a:r>
              <a:rPr lang="th-TH" dirty="0"/>
              <a:t>ระดับที่สอง</a:t>
            </a:r>
          </a:p>
          <a:p>
            <a:pPr lvl="2" rtl="0" eaLnBrk="1" latinLnBrk="0" hangingPunct="1"/>
            <a:r>
              <a:rPr lang="th-TH" dirty="0"/>
              <a:t>ระดับที่สาม</a:t>
            </a:r>
          </a:p>
          <a:p>
            <a:pPr lvl="3" rtl="0" eaLnBrk="1" latinLnBrk="0" hangingPunct="1"/>
            <a:r>
              <a:rPr lang="th-TH" dirty="0"/>
              <a:t>ระดับที่สี่</a:t>
            </a:r>
          </a:p>
          <a:p>
            <a:pPr lvl="4" rtl="0" eaLnBrk="1" latinLnBrk="0" hangingPunct="1"/>
            <a:r>
              <a:rPr lang="th-TH" dirty="0"/>
              <a:t>ระดับที่ห้า</a:t>
            </a:r>
            <a:endParaRPr kumimoji="0" lang="th-TH" dirty="0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2" hasCustomPrompt="1"/>
          </p:nvPr>
        </p:nvSpPr>
        <p:spPr>
          <a:xfrm>
            <a:off x="972185" y="1260157"/>
            <a:ext cx="2025385" cy="3540443"/>
          </a:xfrm>
        </p:spPr>
        <p:txBody>
          <a:bodyPr rtlCol="0"/>
          <a:lstStyle>
            <a:lvl1pPr marL="0" indent="0">
              <a:buNone/>
              <a:defRPr sz="1418"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  <a:lvl2pPr>
              <a:buNone/>
              <a:defRPr sz="945"/>
            </a:lvl2pPr>
            <a:lvl3pPr>
              <a:buNone/>
              <a:defRPr sz="788"/>
            </a:lvl3pPr>
            <a:lvl4pPr>
              <a:buNone/>
              <a:defRPr sz="709"/>
            </a:lvl4pPr>
            <a:lvl5pPr>
              <a:buNone/>
              <a:defRPr sz="709"/>
            </a:lvl5pPr>
          </a:lstStyle>
          <a:p>
            <a:pPr lvl="0" rtl="0" eaLnBrk="1" latinLnBrk="0" hangingPunct="1"/>
            <a:r>
              <a:rPr lang="th-TH"/>
              <a:t>คลิกเพื่อแก้ไขสไตล์ของข้อความต้นแบบ</a:t>
            </a:r>
            <a:endParaRPr lang="th-TH" dirty="0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fld id="{401CF334-2D5C-4859-84A6-CA7E6E43FAEB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6" name="ตัวแทนส่วนท้าย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r>
              <a:rPr lang="th-TH"/>
              <a:t>เพิ่มส่วนท้าย</a:t>
            </a:r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fld id="{68880B76-4316-4B21-BE21-6C9194CA4049}" type="datetime1">
              <a:rPr lang="th-TH" smtClean="0"/>
              <a:t>11/08/63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0112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0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ผืนผ้า 10"/>
          <p:cNvSpPr/>
          <p:nvPr/>
        </p:nvSpPr>
        <p:spPr>
          <a:xfrm flipV="1">
            <a:off x="72624" y="3688300"/>
            <a:ext cx="9576022" cy="7200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th-TH" sz="1418" dirty="0">
              <a:latin typeface="Leelawadee" panose="020B0502040204020203" pitchFamily="34" charset="-34"/>
              <a:cs typeface="Leelawadee" panose="020B0502040204020203" pitchFamily="34" charset="-34"/>
              <a:sym typeface="Leelawadee" panose="020B0502040204020203" pitchFamily="34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72838" y="3662249"/>
            <a:ext cx="9575809" cy="36004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th-TH" sz="1418" dirty="0">
              <a:latin typeface="Leelawadee" panose="020B0502040204020203" pitchFamily="34" charset="-34"/>
              <a:cs typeface="Leelawadee" panose="020B0502040204020203" pitchFamily="34" charset="-34"/>
              <a:sym typeface="Leelawadee" panose="020B0502040204020203" pitchFamily="34" charset="-34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72841" y="3758915"/>
            <a:ext cx="9575806" cy="38436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th-TH" sz="1418" dirty="0">
              <a:latin typeface="Leelawadee" panose="020B0502040204020203" pitchFamily="34" charset="-34"/>
              <a:cs typeface="Leelawadee" panose="020B0502040204020203" pitchFamily="34" charset="-34"/>
              <a:sym typeface="Leelawadee" panose="020B0502040204020203" pitchFamily="34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>
          <a:xfrm>
            <a:off x="972185" y="3859183"/>
            <a:ext cx="7777480" cy="411302"/>
          </a:xfrm>
        </p:spPr>
        <p:txBody>
          <a:bodyPr rtlCol="0" anchor="ctr">
            <a:noAutofit/>
          </a:bodyPr>
          <a:lstStyle>
            <a:lvl1pPr algn="l">
              <a:buNone/>
              <a:defRPr sz="2205" b="0"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pPr rtl="0"/>
            <a:r>
              <a:rPr lang="th-TH"/>
              <a:t>คลิกเพื่อแก้ไขสไตล์ชื่อเรื่องต้นแบบ</a:t>
            </a:r>
            <a:endParaRPr kumimoji="0" lang="th-TH" dirty="0"/>
          </a:p>
        </p:txBody>
      </p:sp>
      <p:sp>
        <p:nvSpPr>
          <p:cNvPr id="3" name="ตัวแทนรูปภาพ 2" descr="พื้นที่สำรองเปล่าสำหรับเพิ่มรูปภาพ คลิกบนพื้นที่สำรองแล้วเลือกรูปภาพที่คุณต้องการเพิ่ม"/>
          <p:cNvSpPr>
            <a:spLocks noGrp="1"/>
          </p:cNvSpPr>
          <p:nvPr>
            <p:ph type="pic" idx="1" hasCustomPrompt="1"/>
          </p:nvPr>
        </p:nvSpPr>
        <p:spPr>
          <a:xfrm>
            <a:off x="72626" y="52508"/>
            <a:ext cx="9570741" cy="3607951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 rtlCol="0"/>
          <a:lstStyle>
            <a:lvl1pPr marL="0" indent="0">
              <a:buNone/>
              <a:defRPr sz="2520"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pPr rtl="0"/>
            <a:r>
              <a:rPr lang="th-TH"/>
              <a:t>คลิกไอคอนเพื่อเพิ่มรูปภาพ</a:t>
            </a:r>
            <a:endParaRPr kumimoji="0" lang="th-TH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 hasCustomPrompt="1"/>
          </p:nvPr>
        </p:nvSpPr>
        <p:spPr>
          <a:xfrm>
            <a:off x="972185" y="4288587"/>
            <a:ext cx="7777480" cy="540068"/>
          </a:xfrm>
        </p:spPr>
        <p:txBody>
          <a:bodyPr rtlCol="0"/>
          <a:lstStyle>
            <a:lvl1pPr marL="0" indent="0">
              <a:buFontTx/>
              <a:buNone/>
              <a:defRPr sz="1260"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  <a:lvl2pPr>
              <a:defRPr sz="945"/>
            </a:lvl2pPr>
            <a:lvl3pPr>
              <a:defRPr sz="788"/>
            </a:lvl3pPr>
            <a:lvl4pPr>
              <a:defRPr sz="709"/>
            </a:lvl4pPr>
            <a:lvl5pPr>
              <a:defRPr sz="709"/>
            </a:lvl5pPr>
          </a:lstStyle>
          <a:p>
            <a:pPr lvl="0" rtl="0" eaLnBrk="1" latinLnBrk="0" hangingPunct="1"/>
            <a:r>
              <a:rPr lang="th-TH"/>
              <a:t>คลิกเพื่อแก้ไขสไตล์ของข้อความต้นแบบ</a:t>
            </a:r>
            <a:endParaRPr lang="th-TH" dirty="0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155549" y="4889411"/>
            <a:ext cx="486093" cy="360045"/>
          </a:xfrm>
        </p:spPr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fld id="{401CF334-2D5C-4859-84A6-CA7E6E43FAEB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6" name="ตัวแทนส่วนท้าย 5"/>
          <p:cNvSpPr>
            <a:spLocks noGrp="1"/>
          </p:cNvSpPr>
          <p:nvPr>
            <p:ph type="ftr" sz="quarter" idx="11"/>
          </p:nvPr>
        </p:nvSpPr>
        <p:spPr>
          <a:xfrm>
            <a:off x="972185" y="4860608"/>
            <a:ext cx="4131786" cy="360045"/>
          </a:xfrm>
        </p:spPr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r>
              <a:rPr lang="th-TH"/>
              <a:t>เพิ่มส่วนท้าย</a:t>
            </a:r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fld id="{EBE29C3C-9094-4DD0-B7A8-1BD2EE6DCBFE}" type="datetime1">
              <a:rPr lang="th-TH" smtClean="0"/>
              <a:t>11/08/63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9546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pPr rtl="0"/>
            <a:r>
              <a:rPr lang="th-TH"/>
              <a:t>คลิกเพื่อแก้ไขสไตล์ชื่อเรื่องต้นแบบ</a:t>
            </a:r>
            <a:endParaRPr kumimoji="0" lang="th-TH" dirty="0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  <a:lvl2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2pPr>
            <a:lvl3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3pPr>
            <a:lvl4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4pPr>
            <a:lvl5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5pPr>
          </a:lstStyle>
          <a:p>
            <a:pPr lvl="0" rtl="0" eaLnBrk="1" latinLnBrk="0" hangingPunct="1"/>
            <a:r>
              <a:rPr lang="th-TH"/>
              <a:t>คลิกเพื่อแก้ไขสไตล์ของข้อความต้นแบบ</a:t>
            </a:r>
          </a:p>
          <a:p>
            <a:pPr lvl="1" rtl="0" eaLnBrk="1" latinLnBrk="0" hangingPunct="1"/>
            <a:r>
              <a:rPr lang="th-TH"/>
              <a:t>ระดับที่สอง</a:t>
            </a:r>
          </a:p>
          <a:p>
            <a:pPr lvl="2" rtl="0" eaLnBrk="1" latinLnBrk="0" hangingPunct="1"/>
            <a:r>
              <a:rPr lang="th-TH"/>
              <a:t>ระดับที่สาม</a:t>
            </a:r>
          </a:p>
          <a:p>
            <a:pPr lvl="3" rtl="0" eaLnBrk="1" latinLnBrk="0" hangingPunct="1"/>
            <a:r>
              <a:rPr lang="th-TH"/>
              <a:t>ระดับที่สี่</a:t>
            </a:r>
          </a:p>
          <a:p>
            <a:pPr lvl="4" rtl="0" eaLnBrk="1" latinLnBrk="0" hangingPunct="1"/>
            <a:r>
              <a:rPr lang="th-TH"/>
              <a:t>ระดับที่ห้า</a:t>
            </a:r>
            <a:endParaRPr kumimoji="0" lang="th-TH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fld id="{401CF334-2D5C-4859-84A6-CA7E6E43FAEB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5" name="ตัวแทนส่วนท้าย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r>
              <a:rPr lang="th-TH"/>
              <a:t>เพิ่มส่วนท้าย</a:t>
            </a:r>
            <a:endParaRPr lang="th-TH" dirty="0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fld id="{03BB1EDC-4685-484D-A670-22A1A433082E}" type="datetime1">
              <a:rPr lang="th-TH" smtClean="0"/>
              <a:t>11/08/63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298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ชื่อเรื่องแนวตั้งและข้อควา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 hasCustomPrompt="1"/>
          </p:nvPr>
        </p:nvSpPr>
        <p:spPr>
          <a:xfrm>
            <a:off x="7048341" y="216281"/>
            <a:ext cx="2138807" cy="4608076"/>
          </a:xfrm>
        </p:spPr>
        <p:txBody>
          <a:bodyPr vert="eaVert"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pPr rtl="0"/>
            <a:r>
              <a:rPr lang="th-TH"/>
              <a:t>คลิกเพื่อแก้ไขสไตล์ชื่อเรื่องต้นแบบ</a:t>
            </a:r>
            <a:endParaRPr kumimoji="0" lang="th-TH" dirty="0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 hasCustomPrompt="1"/>
          </p:nvPr>
        </p:nvSpPr>
        <p:spPr>
          <a:xfrm>
            <a:off x="972185" y="216280"/>
            <a:ext cx="5914125" cy="4608076"/>
          </a:xfrm>
        </p:spPr>
        <p:txBody>
          <a:bodyPr vert="eaVert"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  <a:lvl2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2pPr>
            <a:lvl3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3pPr>
            <a:lvl4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4pPr>
            <a:lvl5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5pPr>
          </a:lstStyle>
          <a:p>
            <a:pPr lvl="0" rtl="0" eaLnBrk="1" latinLnBrk="0" hangingPunct="1"/>
            <a:r>
              <a:rPr lang="th-TH"/>
              <a:t>คลิกเพื่อแก้ไขสไตล์ของข้อความต้นแบบ</a:t>
            </a:r>
          </a:p>
          <a:p>
            <a:pPr lvl="1" rtl="0" eaLnBrk="1" latinLnBrk="0" hangingPunct="1"/>
            <a:r>
              <a:rPr lang="th-TH"/>
              <a:t>ระดับที่สอง</a:t>
            </a:r>
          </a:p>
          <a:p>
            <a:pPr lvl="2" rtl="0" eaLnBrk="1" latinLnBrk="0" hangingPunct="1"/>
            <a:r>
              <a:rPr lang="th-TH"/>
              <a:t>ระดับที่สาม</a:t>
            </a:r>
          </a:p>
          <a:p>
            <a:pPr lvl="3" rtl="0" eaLnBrk="1" latinLnBrk="0" hangingPunct="1"/>
            <a:r>
              <a:rPr lang="th-TH"/>
              <a:t>ระดับที่สี่</a:t>
            </a:r>
          </a:p>
          <a:p>
            <a:pPr lvl="4" rtl="0" eaLnBrk="1" latinLnBrk="0" hangingPunct="1"/>
            <a:r>
              <a:rPr lang="th-TH"/>
              <a:t>ระดับที่ห้า</a:t>
            </a:r>
            <a:endParaRPr kumimoji="0" lang="th-TH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fld id="{401CF334-2D5C-4859-84A6-CA7E6E43FAEB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5" name="ตัวแทนส่วนท้าย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r>
              <a:rPr lang="th-TH"/>
              <a:t>เพิ่มส่วนท้าย</a:t>
            </a:r>
            <a:endParaRPr lang="th-TH" dirty="0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fld id="{9B6A4836-BEA8-4E99-90F9-8F875FE3C098}" type="datetime1">
              <a:rPr lang="th-TH" smtClean="0"/>
              <a:t>11/08/63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7716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gradFill>
          <a:gsLst>
            <a:gs pos="0">
              <a:schemeClr val="lt1"/>
            </a:gs>
            <a:gs pos="19000">
              <a:schemeClr val="lt2"/>
            </a:gs>
            <a:gs pos="100000">
              <a:schemeClr val="lt2"/>
            </a:gs>
          </a:gsLst>
          <a:lin ang="10800025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5732252" y="0"/>
            <a:ext cx="2614894" cy="5400675"/>
            <a:chOff x="1511923" y="0"/>
            <a:chExt cx="2459469" cy="5143500"/>
          </a:xfrm>
        </p:grpSpPr>
        <p:sp>
          <p:nvSpPr>
            <p:cNvPr id="11" name="Google Shape;11;p2"/>
            <p:cNvSpPr/>
            <p:nvPr/>
          </p:nvSpPr>
          <p:spPr>
            <a:xfrm flipH="1">
              <a:off x="1867792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2051991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5"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151192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5"/>
            </a:p>
          </p:txBody>
        </p:sp>
      </p:grpSp>
      <p:grpSp>
        <p:nvGrpSpPr>
          <p:cNvPr id="13" name="Google Shape;13;p2"/>
          <p:cNvGrpSpPr/>
          <p:nvPr/>
        </p:nvGrpSpPr>
        <p:grpSpPr>
          <a:xfrm>
            <a:off x="5252697" y="0"/>
            <a:ext cx="2473037" cy="5400675"/>
            <a:chOff x="1060873" y="0"/>
            <a:chExt cx="2326044" cy="5143500"/>
          </a:xfrm>
        </p:grpSpPr>
        <p:sp>
          <p:nvSpPr>
            <p:cNvPr id="14" name="Google Shape;14;p2"/>
            <p:cNvSpPr/>
            <p:nvPr/>
          </p:nvSpPr>
          <p:spPr>
            <a:xfrm>
              <a:off x="12833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5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06087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  <a:effectLst>
              <a:outerShdw blurRad="214313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5"/>
            </a:p>
          </p:txBody>
        </p:sp>
      </p:grpSp>
      <p:grpSp>
        <p:nvGrpSpPr>
          <p:cNvPr id="16" name="Google Shape;16;p2"/>
          <p:cNvGrpSpPr/>
          <p:nvPr/>
        </p:nvGrpSpPr>
        <p:grpSpPr>
          <a:xfrm>
            <a:off x="4124092" y="-683"/>
            <a:ext cx="3018055" cy="5402775"/>
            <a:chOff x="-650" y="-650"/>
            <a:chExt cx="2838667" cy="5145500"/>
          </a:xfrm>
        </p:grpSpPr>
        <p:sp>
          <p:nvSpPr>
            <p:cNvPr id="17" name="Google Shape;17;p2"/>
            <p:cNvSpPr/>
            <p:nvPr/>
          </p:nvSpPr>
          <p:spPr>
            <a:xfrm flipH="1">
              <a:off x="7344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2051991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5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650" y="-650"/>
              <a:ext cx="2492350" cy="5145500"/>
            </a:xfrm>
            <a:custGeom>
              <a:avLst/>
              <a:gdLst/>
              <a:ahLst/>
              <a:cxnLst/>
              <a:rect l="l" t="t" r="r" b="b"/>
              <a:pathLst>
                <a:path w="99694" h="205820" extrusionOk="0">
                  <a:moveTo>
                    <a:pt x="0" y="0"/>
                  </a:moveTo>
                  <a:lnTo>
                    <a:pt x="0" y="205820"/>
                  </a:lnTo>
                  <a:lnTo>
                    <a:pt x="99694" y="205820"/>
                  </a:lnTo>
                  <a:lnTo>
                    <a:pt x="60199" y="2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7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14325" algn="bl" rotWithShape="0">
                <a:schemeClr val="dk1">
                  <a:alpha val="50000"/>
                </a:schemeClr>
              </a:outerShdw>
            </a:effectLst>
          </p:spPr>
        </p:sp>
      </p:grpSp>
      <p:grpSp>
        <p:nvGrpSpPr>
          <p:cNvPr id="19" name="Google Shape;19;p2"/>
          <p:cNvGrpSpPr/>
          <p:nvPr/>
        </p:nvGrpSpPr>
        <p:grpSpPr>
          <a:xfrm>
            <a:off x="-6991" y="-6903"/>
            <a:ext cx="6640851" cy="5411464"/>
            <a:chOff x="-3886187" y="-6575"/>
            <a:chExt cx="6246130" cy="5153775"/>
          </a:xfrm>
        </p:grpSpPr>
        <p:sp>
          <p:nvSpPr>
            <p:cNvPr id="20" name="Google Shape;20;p2"/>
            <p:cNvSpPr/>
            <p:nvPr/>
          </p:nvSpPr>
          <p:spPr>
            <a:xfrm>
              <a:off x="256342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5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3886187" y="-6575"/>
              <a:ext cx="5936050" cy="5153775"/>
            </a:xfrm>
            <a:custGeom>
              <a:avLst/>
              <a:gdLst/>
              <a:ahLst/>
              <a:cxnLst/>
              <a:rect l="l" t="t" r="r" b="b"/>
              <a:pathLst>
                <a:path w="237442" h="206151" extrusionOk="0">
                  <a:moveTo>
                    <a:pt x="0" y="206151"/>
                  </a:moveTo>
                  <a:lnTo>
                    <a:pt x="0" y="0"/>
                  </a:lnTo>
                  <a:lnTo>
                    <a:pt x="237442" y="0"/>
                  </a:lnTo>
                  <a:lnTo>
                    <a:pt x="198081" y="206089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38" scaled="0"/>
            </a:gradFill>
            <a:ln>
              <a:noFill/>
            </a:ln>
            <a:effectLst>
              <a:outerShdw blurRad="314325" algn="bl" rotWithShape="0">
                <a:schemeClr val="accent6">
                  <a:alpha val="50000"/>
                </a:schemeClr>
              </a:outerShdw>
            </a:effectLst>
          </p:spPr>
        </p: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729139" y="693053"/>
            <a:ext cx="4778315" cy="2378565"/>
          </a:xfrm>
          <a:prstGeom prst="rect">
            <a:avLst/>
          </a:prstGeom>
          <a:effectLst>
            <a:outerShdw blurRad="85725" dist="28575" dir="5400000" algn="bl" rotWithShape="0">
              <a:schemeClr val="accent6">
                <a:alpha val="25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67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67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67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67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67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67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67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67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67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13732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gradFill>
          <a:gsLst>
            <a:gs pos="0">
              <a:srgbClr val="5A667B"/>
            </a:gs>
            <a:gs pos="100000">
              <a:srgbClr val="26282D"/>
            </a:gs>
          </a:gsLst>
          <a:lin ang="10800025" scaled="0"/>
        </a:gra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3"/>
          <p:cNvGrpSpPr/>
          <p:nvPr/>
        </p:nvGrpSpPr>
        <p:grpSpPr>
          <a:xfrm>
            <a:off x="1608160" y="0"/>
            <a:ext cx="2533878" cy="5400675"/>
            <a:chOff x="1511923" y="0"/>
            <a:chExt cx="2383269" cy="5143500"/>
          </a:xfrm>
        </p:grpSpPr>
        <p:sp>
          <p:nvSpPr>
            <p:cNvPr id="25" name="Google Shape;25;p3"/>
            <p:cNvSpPr/>
            <p:nvPr/>
          </p:nvSpPr>
          <p:spPr>
            <a:xfrm flipH="1">
              <a:off x="1791592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rgbClr val="000000"/>
                </a:gs>
                <a:gs pos="13000">
                  <a:srgbClr val="000000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2051991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5"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151192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rgbClr val="5A667B"/>
                </a:gs>
                <a:gs pos="100000">
                  <a:srgbClr val="26282D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5"/>
            </a:p>
          </p:txBody>
        </p:sp>
      </p:grpSp>
      <p:grpSp>
        <p:nvGrpSpPr>
          <p:cNvPr id="27" name="Google Shape;27;p3"/>
          <p:cNvGrpSpPr/>
          <p:nvPr/>
        </p:nvGrpSpPr>
        <p:grpSpPr>
          <a:xfrm>
            <a:off x="1128605" y="0"/>
            <a:ext cx="2473037" cy="5400675"/>
            <a:chOff x="1060873" y="0"/>
            <a:chExt cx="2326044" cy="5143500"/>
          </a:xfrm>
        </p:grpSpPr>
        <p:sp>
          <p:nvSpPr>
            <p:cNvPr id="28" name="Google Shape;28;p3"/>
            <p:cNvSpPr/>
            <p:nvPr/>
          </p:nvSpPr>
          <p:spPr>
            <a:xfrm>
              <a:off x="12833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5"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106087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rgbClr val="5A667B"/>
                </a:gs>
                <a:gs pos="100000">
                  <a:srgbClr val="26282D"/>
                </a:gs>
              </a:gsLst>
              <a:lin ang="5400012" scaled="0"/>
            </a:gradFill>
            <a:ln>
              <a:noFill/>
            </a:ln>
            <a:effectLst>
              <a:outerShdw blurRad="214313" algn="bl" rotWithShape="0">
                <a:srgbClr val="000000">
                  <a:alpha val="7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5"/>
            </a:p>
          </p:txBody>
        </p:sp>
      </p:grpSp>
      <p:grpSp>
        <p:nvGrpSpPr>
          <p:cNvPr id="30" name="Google Shape;30;p3"/>
          <p:cNvGrpSpPr/>
          <p:nvPr/>
        </p:nvGrpSpPr>
        <p:grpSpPr>
          <a:xfrm>
            <a:off x="1" y="-683"/>
            <a:ext cx="3099070" cy="5402775"/>
            <a:chOff x="-650" y="-650"/>
            <a:chExt cx="2914867" cy="5145500"/>
          </a:xfrm>
        </p:grpSpPr>
        <p:sp>
          <p:nvSpPr>
            <p:cNvPr id="31" name="Google Shape;31;p3"/>
            <p:cNvSpPr/>
            <p:nvPr/>
          </p:nvSpPr>
          <p:spPr>
            <a:xfrm flipH="1">
              <a:off x="8106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rgbClr val="000000"/>
                </a:gs>
                <a:gs pos="13000">
                  <a:srgbClr val="000000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2051991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5"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-650" y="-650"/>
              <a:ext cx="2492350" cy="5145500"/>
            </a:xfrm>
            <a:custGeom>
              <a:avLst/>
              <a:gdLst/>
              <a:ahLst/>
              <a:cxnLst/>
              <a:rect l="l" t="t" r="r" b="b"/>
              <a:pathLst>
                <a:path w="99694" h="205820" extrusionOk="0">
                  <a:moveTo>
                    <a:pt x="0" y="0"/>
                  </a:moveTo>
                  <a:lnTo>
                    <a:pt x="0" y="205820"/>
                  </a:lnTo>
                  <a:lnTo>
                    <a:pt x="99694" y="205820"/>
                  </a:lnTo>
                  <a:lnTo>
                    <a:pt x="60199" y="2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7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14325" algn="bl" rotWithShape="0">
                <a:schemeClr val="dk1">
                  <a:alpha val="74000"/>
                </a:schemeClr>
              </a:outerShdw>
            </a:effectLst>
          </p:spPr>
        </p:sp>
      </p:grpSp>
      <p:grpSp>
        <p:nvGrpSpPr>
          <p:cNvPr id="33" name="Google Shape;33;p3"/>
          <p:cNvGrpSpPr/>
          <p:nvPr/>
        </p:nvGrpSpPr>
        <p:grpSpPr>
          <a:xfrm>
            <a:off x="0" y="0"/>
            <a:ext cx="2509768" cy="5402933"/>
            <a:chOff x="-650" y="0"/>
            <a:chExt cx="2360592" cy="5145650"/>
          </a:xfrm>
        </p:grpSpPr>
        <p:sp>
          <p:nvSpPr>
            <p:cNvPr id="34" name="Google Shape;34;p3"/>
            <p:cNvSpPr/>
            <p:nvPr/>
          </p:nvSpPr>
          <p:spPr>
            <a:xfrm>
              <a:off x="256342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5"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-650" y="0"/>
              <a:ext cx="2054075" cy="5145650"/>
            </a:xfrm>
            <a:custGeom>
              <a:avLst/>
              <a:gdLst/>
              <a:ahLst/>
              <a:cxnLst/>
              <a:rect l="l" t="t" r="r" b="b"/>
              <a:pathLst>
                <a:path w="82163" h="205826" extrusionOk="0">
                  <a:moveTo>
                    <a:pt x="0" y="205743"/>
                  </a:moveTo>
                  <a:lnTo>
                    <a:pt x="26" y="0"/>
                  </a:lnTo>
                  <a:lnTo>
                    <a:pt x="82163" y="0"/>
                  </a:lnTo>
                  <a:lnTo>
                    <a:pt x="42659" y="20582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38" scaled="0"/>
            </a:gradFill>
            <a:ln>
              <a:noFill/>
            </a:ln>
            <a:effectLst>
              <a:outerShdw blurRad="314325" algn="bl" rotWithShape="0">
                <a:schemeClr val="accent6">
                  <a:alpha val="50000"/>
                </a:schemeClr>
              </a:outerShdw>
            </a:effectLst>
          </p:spPr>
        </p:sp>
      </p:grpSp>
      <p:sp>
        <p:nvSpPr>
          <p:cNvPr id="36" name="Google Shape;36;p3"/>
          <p:cNvSpPr txBox="1">
            <a:spLocks noGrp="1"/>
          </p:cNvSpPr>
          <p:nvPr>
            <p:ph type="ctrTitle"/>
          </p:nvPr>
        </p:nvSpPr>
        <p:spPr>
          <a:xfrm>
            <a:off x="2760691" y="2112325"/>
            <a:ext cx="6232127" cy="667485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41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41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41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41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41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41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41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41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41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subTitle" idx="1"/>
          </p:nvPr>
        </p:nvSpPr>
        <p:spPr>
          <a:xfrm>
            <a:off x="2760691" y="2881373"/>
            <a:ext cx="6232127" cy="40698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63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150">
                <a:solidFill>
                  <a:schemeClr val="lt2"/>
                </a:solidFill>
              </a:defRPr>
            </a:lvl2pPr>
            <a:lvl3pPr lvl="2" rtl="0">
              <a:spcBef>
                <a:spcPts val="630"/>
              </a:spcBef>
              <a:spcAft>
                <a:spcPts val="0"/>
              </a:spcAft>
              <a:buSzPts val="3000"/>
              <a:buNone/>
              <a:defRPr sz="3150">
                <a:solidFill>
                  <a:schemeClr val="lt2"/>
                </a:solidFill>
              </a:defRPr>
            </a:lvl3pPr>
            <a:lvl4pPr lvl="3" rtl="0">
              <a:spcBef>
                <a:spcPts val="630"/>
              </a:spcBef>
              <a:spcAft>
                <a:spcPts val="0"/>
              </a:spcAft>
              <a:buSzPts val="3000"/>
              <a:buNone/>
              <a:defRPr sz="3150">
                <a:solidFill>
                  <a:schemeClr val="lt2"/>
                </a:solidFill>
              </a:defRPr>
            </a:lvl4pPr>
            <a:lvl5pPr lvl="4" rtl="0">
              <a:spcBef>
                <a:spcPts val="630"/>
              </a:spcBef>
              <a:spcAft>
                <a:spcPts val="0"/>
              </a:spcAft>
              <a:buSzPts val="3000"/>
              <a:buNone/>
              <a:defRPr sz="3150">
                <a:solidFill>
                  <a:schemeClr val="lt2"/>
                </a:solidFill>
              </a:defRPr>
            </a:lvl5pPr>
            <a:lvl6pPr lvl="5" rtl="0">
              <a:spcBef>
                <a:spcPts val="630"/>
              </a:spcBef>
              <a:spcAft>
                <a:spcPts val="0"/>
              </a:spcAft>
              <a:buSzPts val="3000"/>
              <a:buNone/>
              <a:defRPr sz="3150">
                <a:solidFill>
                  <a:schemeClr val="lt2"/>
                </a:solidFill>
              </a:defRPr>
            </a:lvl6pPr>
            <a:lvl7pPr lvl="6" rtl="0">
              <a:spcBef>
                <a:spcPts val="630"/>
              </a:spcBef>
              <a:spcAft>
                <a:spcPts val="0"/>
              </a:spcAft>
              <a:buSzPts val="3000"/>
              <a:buNone/>
              <a:defRPr sz="3150">
                <a:solidFill>
                  <a:schemeClr val="lt2"/>
                </a:solidFill>
              </a:defRPr>
            </a:lvl7pPr>
            <a:lvl8pPr lvl="7" rtl="0">
              <a:spcBef>
                <a:spcPts val="630"/>
              </a:spcBef>
              <a:spcAft>
                <a:spcPts val="0"/>
              </a:spcAft>
              <a:buSzPts val="3000"/>
              <a:buNone/>
              <a:defRPr sz="3150">
                <a:solidFill>
                  <a:schemeClr val="lt2"/>
                </a:solidFill>
              </a:defRPr>
            </a:lvl8pPr>
            <a:lvl9pPr lvl="8" rtl="0">
              <a:spcBef>
                <a:spcPts val="630"/>
              </a:spcBef>
              <a:spcAft>
                <a:spcPts val="630"/>
              </a:spcAft>
              <a:buSzPts val="3000"/>
              <a:buNone/>
              <a:defRPr sz="315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63036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7"/>
          <p:cNvGrpSpPr/>
          <p:nvPr/>
        </p:nvGrpSpPr>
        <p:grpSpPr>
          <a:xfrm>
            <a:off x="636453" y="0"/>
            <a:ext cx="2614894" cy="5400675"/>
            <a:chOff x="1511923" y="0"/>
            <a:chExt cx="2459469" cy="5143500"/>
          </a:xfrm>
        </p:grpSpPr>
        <p:sp>
          <p:nvSpPr>
            <p:cNvPr id="84" name="Google Shape;84;p7"/>
            <p:cNvSpPr/>
            <p:nvPr/>
          </p:nvSpPr>
          <p:spPr>
            <a:xfrm flipH="1">
              <a:off x="1867792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2051991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5"/>
            </a:p>
          </p:txBody>
        </p:sp>
        <p:sp>
          <p:nvSpPr>
            <p:cNvPr id="85" name="Google Shape;85;p7"/>
            <p:cNvSpPr/>
            <p:nvPr/>
          </p:nvSpPr>
          <p:spPr>
            <a:xfrm flipH="1">
              <a:off x="151192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5"/>
            </a:p>
          </p:txBody>
        </p:sp>
      </p:grpSp>
      <p:grpSp>
        <p:nvGrpSpPr>
          <p:cNvPr id="86" name="Google Shape;86;p7"/>
          <p:cNvGrpSpPr/>
          <p:nvPr/>
        </p:nvGrpSpPr>
        <p:grpSpPr>
          <a:xfrm>
            <a:off x="399945" y="0"/>
            <a:ext cx="2473037" cy="5400675"/>
            <a:chOff x="1060873" y="0"/>
            <a:chExt cx="2326044" cy="5143500"/>
          </a:xfrm>
        </p:grpSpPr>
        <p:sp>
          <p:nvSpPr>
            <p:cNvPr id="87" name="Google Shape;87;p7"/>
            <p:cNvSpPr/>
            <p:nvPr/>
          </p:nvSpPr>
          <p:spPr>
            <a:xfrm>
              <a:off x="12833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5"/>
            </a:p>
          </p:txBody>
        </p:sp>
        <p:sp>
          <p:nvSpPr>
            <p:cNvPr id="88" name="Google Shape;88;p7"/>
            <p:cNvSpPr/>
            <p:nvPr/>
          </p:nvSpPr>
          <p:spPr>
            <a:xfrm>
              <a:off x="106087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214313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5"/>
            </a:p>
          </p:txBody>
        </p:sp>
      </p:grpSp>
      <p:grpSp>
        <p:nvGrpSpPr>
          <p:cNvPr id="89" name="Google Shape;89;p7"/>
          <p:cNvGrpSpPr/>
          <p:nvPr/>
        </p:nvGrpSpPr>
        <p:grpSpPr>
          <a:xfrm>
            <a:off x="0" y="1"/>
            <a:ext cx="2451426" cy="5402171"/>
            <a:chOff x="456100" y="0"/>
            <a:chExt cx="2305717" cy="5144925"/>
          </a:xfrm>
        </p:grpSpPr>
        <p:sp>
          <p:nvSpPr>
            <p:cNvPr id="90" name="Google Shape;90;p7"/>
            <p:cNvSpPr/>
            <p:nvPr/>
          </p:nvSpPr>
          <p:spPr>
            <a:xfrm flipH="1">
              <a:off x="6582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2051991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5"/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456100" y="0"/>
              <a:ext cx="2035600" cy="5144925"/>
            </a:xfrm>
            <a:custGeom>
              <a:avLst/>
              <a:gdLst/>
              <a:ahLst/>
              <a:cxnLst/>
              <a:rect l="l" t="t" r="r" b="b"/>
              <a:pathLst>
                <a:path w="81424" h="205797" extrusionOk="0">
                  <a:moveTo>
                    <a:pt x="72" y="0"/>
                  </a:moveTo>
                  <a:lnTo>
                    <a:pt x="0" y="205797"/>
                  </a:lnTo>
                  <a:lnTo>
                    <a:pt x="81424" y="205794"/>
                  </a:lnTo>
                  <a:lnTo>
                    <a:pt x="41929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7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14325" algn="bl" rotWithShape="0">
                <a:schemeClr val="dk1">
                  <a:alpha val="50000"/>
                </a:schemeClr>
              </a:outerShdw>
            </a:effectLst>
          </p:spPr>
        </p:sp>
      </p:grpSp>
      <p:grpSp>
        <p:nvGrpSpPr>
          <p:cNvPr id="92" name="Google Shape;92;p7"/>
          <p:cNvGrpSpPr/>
          <p:nvPr/>
        </p:nvGrpSpPr>
        <p:grpSpPr>
          <a:xfrm>
            <a:off x="0" y="0"/>
            <a:ext cx="2267200" cy="5402539"/>
            <a:chOff x="227500" y="0"/>
            <a:chExt cx="2132442" cy="5145275"/>
          </a:xfrm>
        </p:grpSpPr>
        <p:sp>
          <p:nvSpPr>
            <p:cNvPr id="93" name="Google Shape;93;p7"/>
            <p:cNvSpPr/>
            <p:nvPr/>
          </p:nvSpPr>
          <p:spPr>
            <a:xfrm>
              <a:off x="256342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5"/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227500" y="0"/>
              <a:ext cx="1825925" cy="5145275"/>
            </a:xfrm>
            <a:custGeom>
              <a:avLst/>
              <a:gdLst/>
              <a:ahLst/>
              <a:cxnLst/>
              <a:rect l="l" t="t" r="r" b="b"/>
              <a:pathLst>
                <a:path w="73037" h="205811" extrusionOk="0">
                  <a:moveTo>
                    <a:pt x="0" y="205797"/>
                  </a:moveTo>
                  <a:lnTo>
                    <a:pt x="44" y="0"/>
                  </a:lnTo>
                  <a:lnTo>
                    <a:pt x="73037" y="0"/>
                  </a:lnTo>
                  <a:lnTo>
                    <a:pt x="33572" y="20581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16200038" scaled="0"/>
            </a:gradFill>
            <a:ln>
              <a:noFill/>
            </a:ln>
            <a:effectLst>
              <a:outerShdw blurRad="314325" algn="bl" rotWithShape="0">
                <a:schemeClr val="accent6">
                  <a:alpha val="50000"/>
                </a:schemeClr>
              </a:outerShdw>
            </a:effectLst>
          </p:spPr>
        </p:sp>
      </p:grpSp>
      <p:sp>
        <p:nvSpPr>
          <p:cNvPr id="95" name="Google Shape;95;p7"/>
          <p:cNvSpPr txBox="1">
            <a:spLocks noGrp="1"/>
          </p:cNvSpPr>
          <p:nvPr>
            <p:ph type="title"/>
          </p:nvPr>
        </p:nvSpPr>
        <p:spPr>
          <a:xfrm>
            <a:off x="3165024" y="877800"/>
            <a:ext cx="5809507" cy="416115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7"/>
          <p:cNvSpPr txBox="1">
            <a:spLocks noGrp="1"/>
          </p:cNvSpPr>
          <p:nvPr>
            <p:ph type="body" idx="1"/>
          </p:nvPr>
        </p:nvSpPr>
        <p:spPr>
          <a:xfrm>
            <a:off x="3165024" y="1581668"/>
            <a:ext cx="2714335" cy="307755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80060" lvl="0" indent="-373380" rtl="0">
              <a:spcBef>
                <a:spcPts val="0"/>
              </a:spcBef>
              <a:spcAft>
                <a:spcPts val="0"/>
              </a:spcAft>
              <a:buSzPts val="2000"/>
              <a:buChar char="▸"/>
              <a:defRPr sz="2100"/>
            </a:lvl1pPr>
            <a:lvl2pPr marL="960120" lvl="1" indent="-373380" rtl="0">
              <a:spcBef>
                <a:spcPts val="630"/>
              </a:spcBef>
              <a:spcAft>
                <a:spcPts val="0"/>
              </a:spcAft>
              <a:buSzPts val="2000"/>
              <a:buChar char="▹"/>
              <a:defRPr sz="2100"/>
            </a:lvl2pPr>
            <a:lvl3pPr marL="1440180" lvl="2" indent="-373380" rtl="0">
              <a:spcBef>
                <a:spcPts val="630"/>
              </a:spcBef>
              <a:spcAft>
                <a:spcPts val="0"/>
              </a:spcAft>
              <a:buSzPts val="2000"/>
              <a:buChar char="■"/>
              <a:defRPr sz="2100"/>
            </a:lvl3pPr>
            <a:lvl4pPr marL="1920240" lvl="3" indent="-373380" rtl="0">
              <a:spcBef>
                <a:spcPts val="630"/>
              </a:spcBef>
              <a:spcAft>
                <a:spcPts val="0"/>
              </a:spcAft>
              <a:buSzPts val="2000"/>
              <a:buChar char="●"/>
              <a:defRPr sz="2100"/>
            </a:lvl4pPr>
            <a:lvl5pPr marL="2400300" lvl="4" indent="-373380" rtl="0">
              <a:spcBef>
                <a:spcPts val="630"/>
              </a:spcBef>
              <a:spcAft>
                <a:spcPts val="0"/>
              </a:spcAft>
              <a:buSzPts val="2000"/>
              <a:buChar char="○"/>
              <a:defRPr sz="2100"/>
            </a:lvl5pPr>
            <a:lvl6pPr marL="2880360" lvl="5" indent="-373380" rtl="0">
              <a:spcBef>
                <a:spcPts val="630"/>
              </a:spcBef>
              <a:spcAft>
                <a:spcPts val="0"/>
              </a:spcAft>
              <a:buSzPts val="2000"/>
              <a:buChar char="■"/>
              <a:defRPr sz="2100"/>
            </a:lvl6pPr>
            <a:lvl7pPr marL="3360420" lvl="6" indent="-373380" rtl="0">
              <a:spcBef>
                <a:spcPts val="630"/>
              </a:spcBef>
              <a:spcAft>
                <a:spcPts val="0"/>
              </a:spcAft>
              <a:buSzPts val="2000"/>
              <a:buChar char="●"/>
              <a:defRPr sz="2100"/>
            </a:lvl7pPr>
            <a:lvl8pPr marL="3840480" lvl="7" indent="-373380" rtl="0">
              <a:spcBef>
                <a:spcPts val="630"/>
              </a:spcBef>
              <a:spcAft>
                <a:spcPts val="0"/>
              </a:spcAft>
              <a:buSzPts val="2000"/>
              <a:buChar char="○"/>
              <a:defRPr sz="2100"/>
            </a:lvl8pPr>
            <a:lvl9pPr marL="4320540" lvl="8" indent="-373380" rtl="0">
              <a:spcBef>
                <a:spcPts val="630"/>
              </a:spcBef>
              <a:spcAft>
                <a:spcPts val="630"/>
              </a:spcAft>
              <a:buSzPts val="2000"/>
              <a:buChar char="■"/>
              <a:defRPr sz="2100"/>
            </a:lvl9pPr>
          </a:lstStyle>
          <a:p>
            <a:endParaRPr/>
          </a:p>
        </p:txBody>
      </p:sp>
      <p:sp>
        <p:nvSpPr>
          <p:cNvPr id="97" name="Google Shape;97;p7"/>
          <p:cNvSpPr txBox="1">
            <a:spLocks noGrp="1"/>
          </p:cNvSpPr>
          <p:nvPr>
            <p:ph type="body" idx="2"/>
          </p:nvPr>
        </p:nvSpPr>
        <p:spPr>
          <a:xfrm>
            <a:off x="6260122" y="1581668"/>
            <a:ext cx="2714335" cy="307755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80060" lvl="0" indent="-373380" rtl="0">
              <a:spcBef>
                <a:spcPts val="0"/>
              </a:spcBef>
              <a:spcAft>
                <a:spcPts val="0"/>
              </a:spcAft>
              <a:buSzPts val="2000"/>
              <a:buChar char="▸"/>
              <a:defRPr sz="2100"/>
            </a:lvl1pPr>
            <a:lvl2pPr marL="960120" lvl="1" indent="-373380" rtl="0">
              <a:spcBef>
                <a:spcPts val="630"/>
              </a:spcBef>
              <a:spcAft>
                <a:spcPts val="0"/>
              </a:spcAft>
              <a:buSzPts val="2000"/>
              <a:buChar char="▹"/>
              <a:defRPr sz="2100"/>
            </a:lvl2pPr>
            <a:lvl3pPr marL="1440180" lvl="2" indent="-373380" rtl="0">
              <a:spcBef>
                <a:spcPts val="630"/>
              </a:spcBef>
              <a:spcAft>
                <a:spcPts val="0"/>
              </a:spcAft>
              <a:buSzPts val="2000"/>
              <a:buChar char="■"/>
              <a:defRPr sz="2100"/>
            </a:lvl3pPr>
            <a:lvl4pPr marL="1920240" lvl="3" indent="-373380" rtl="0">
              <a:spcBef>
                <a:spcPts val="630"/>
              </a:spcBef>
              <a:spcAft>
                <a:spcPts val="0"/>
              </a:spcAft>
              <a:buSzPts val="2000"/>
              <a:buChar char="●"/>
              <a:defRPr sz="2100"/>
            </a:lvl4pPr>
            <a:lvl5pPr marL="2400300" lvl="4" indent="-373380" rtl="0">
              <a:spcBef>
                <a:spcPts val="630"/>
              </a:spcBef>
              <a:spcAft>
                <a:spcPts val="0"/>
              </a:spcAft>
              <a:buSzPts val="2000"/>
              <a:buChar char="○"/>
              <a:defRPr sz="2100"/>
            </a:lvl5pPr>
            <a:lvl6pPr marL="2880360" lvl="5" indent="-373380" rtl="0">
              <a:spcBef>
                <a:spcPts val="630"/>
              </a:spcBef>
              <a:spcAft>
                <a:spcPts val="0"/>
              </a:spcAft>
              <a:buSzPts val="2000"/>
              <a:buChar char="■"/>
              <a:defRPr sz="2100"/>
            </a:lvl6pPr>
            <a:lvl7pPr marL="3360420" lvl="6" indent="-373380" rtl="0">
              <a:spcBef>
                <a:spcPts val="630"/>
              </a:spcBef>
              <a:spcAft>
                <a:spcPts val="0"/>
              </a:spcAft>
              <a:buSzPts val="2000"/>
              <a:buChar char="●"/>
              <a:defRPr sz="2100"/>
            </a:lvl7pPr>
            <a:lvl8pPr marL="3840480" lvl="7" indent="-373380" rtl="0">
              <a:spcBef>
                <a:spcPts val="630"/>
              </a:spcBef>
              <a:spcAft>
                <a:spcPts val="0"/>
              </a:spcAft>
              <a:buSzPts val="2000"/>
              <a:buChar char="○"/>
              <a:defRPr sz="2100"/>
            </a:lvl8pPr>
            <a:lvl9pPr marL="4320540" lvl="8" indent="-373380" rtl="0">
              <a:spcBef>
                <a:spcPts val="630"/>
              </a:spcBef>
              <a:spcAft>
                <a:spcPts val="630"/>
              </a:spcAft>
              <a:buSzPts val="2000"/>
              <a:buChar char="■"/>
              <a:defRPr sz="2100"/>
            </a:lvl9pPr>
          </a:lstStyle>
          <a:p>
            <a:endParaRPr/>
          </a:p>
        </p:txBody>
      </p:sp>
      <p:sp>
        <p:nvSpPr>
          <p:cNvPr id="98" name="Google Shape;98;p7"/>
          <p:cNvSpPr txBox="1">
            <a:spLocks noGrp="1"/>
          </p:cNvSpPr>
          <p:nvPr>
            <p:ph type="sldNum" idx="12"/>
          </p:nvPr>
        </p:nvSpPr>
        <p:spPr>
          <a:xfrm>
            <a:off x="243046" y="4954534"/>
            <a:ext cx="393276" cy="26365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603160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oogle Shape;148;p11"/>
          <p:cNvGrpSpPr/>
          <p:nvPr/>
        </p:nvGrpSpPr>
        <p:grpSpPr>
          <a:xfrm>
            <a:off x="636453" y="0"/>
            <a:ext cx="2614894" cy="5400675"/>
            <a:chOff x="1511923" y="0"/>
            <a:chExt cx="2459469" cy="5143500"/>
          </a:xfrm>
        </p:grpSpPr>
        <p:sp>
          <p:nvSpPr>
            <p:cNvPr id="149" name="Google Shape;149;p11"/>
            <p:cNvSpPr/>
            <p:nvPr/>
          </p:nvSpPr>
          <p:spPr>
            <a:xfrm flipH="1">
              <a:off x="1867792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2051991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5"/>
            </a:p>
          </p:txBody>
        </p:sp>
        <p:sp>
          <p:nvSpPr>
            <p:cNvPr id="150" name="Google Shape;150;p11"/>
            <p:cNvSpPr/>
            <p:nvPr/>
          </p:nvSpPr>
          <p:spPr>
            <a:xfrm flipH="1">
              <a:off x="151192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5"/>
            </a:p>
          </p:txBody>
        </p:sp>
      </p:grpSp>
      <p:grpSp>
        <p:nvGrpSpPr>
          <p:cNvPr id="151" name="Google Shape;151;p11"/>
          <p:cNvGrpSpPr/>
          <p:nvPr/>
        </p:nvGrpSpPr>
        <p:grpSpPr>
          <a:xfrm>
            <a:off x="399945" y="0"/>
            <a:ext cx="2473037" cy="5400675"/>
            <a:chOff x="1060873" y="0"/>
            <a:chExt cx="2326044" cy="5143500"/>
          </a:xfrm>
        </p:grpSpPr>
        <p:sp>
          <p:nvSpPr>
            <p:cNvPr id="152" name="Google Shape;152;p11"/>
            <p:cNvSpPr/>
            <p:nvPr/>
          </p:nvSpPr>
          <p:spPr>
            <a:xfrm>
              <a:off x="12833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5"/>
            </a:p>
          </p:txBody>
        </p:sp>
        <p:sp>
          <p:nvSpPr>
            <p:cNvPr id="153" name="Google Shape;153;p11"/>
            <p:cNvSpPr/>
            <p:nvPr/>
          </p:nvSpPr>
          <p:spPr>
            <a:xfrm>
              <a:off x="106087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214313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5"/>
            </a:p>
          </p:txBody>
        </p:sp>
      </p:grpSp>
      <p:grpSp>
        <p:nvGrpSpPr>
          <p:cNvPr id="154" name="Google Shape;154;p11"/>
          <p:cNvGrpSpPr/>
          <p:nvPr/>
        </p:nvGrpSpPr>
        <p:grpSpPr>
          <a:xfrm>
            <a:off x="0" y="1"/>
            <a:ext cx="2451426" cy="5402171"/>
            <a:chOff x="456100" y="0"/>
            <a:chExt cx="2305717" cy="5144925"/>
          </a:xfrm>
        </p:grpSpPr>
        <p:sp>
          <p:nvSpPr>
            <p:cNvPr id="155" name="Google Shape;155;p11"/>
            <p:cNvSpPr/>
            <p:nvPr/>
          </p:nvSpPr>
          <p:spPr>
            <a:xfrm flipH="1">
              <a:off x="6582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2051991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5"/>
            </a:p>
          </p:txBody>
        </p:sp>
        <p:sp>
          <p:nvSpPr>
            <p:cNvPr id="156" name="Google Shape;156;p11"/>
            <p:cNvSpPr/>
            <p:nvPr/>
          </p:nvSpPr>
          <p:spPr>
            <a:xfrm>
              <a:off x="456100" y="0"/>
              <a:ext cx="2035600" cy="5144925"/>
            </a:xfrm>
            <a:custGeom>
              <a:avLst/>
              <a:gdLst/>
              <a:ahLst/>
              <a:cxnLst/>
              <a:rect l="l" t="t" r="r" b="b"/>
              <a:pathLst>
                <a:path w="81424" h="205797" extrusionOk="0">
                  <a:moveTo>
                    <a:pt x="72" y="0"/>
                  </a:moveTo>
                  <a:lnTo>
                    <a:pt x="0" y="205797"/>
                  </a:lnTo>
                  <a:lnTo>
                    <a:pt x="81424" y="205794"/>
                  </a:lnTo>
                  <a:lnTo>
                    <a:pt x="41929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7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14325" algn="bl" rotWithShape="0">
                <a:schemeClr val="dk1">
                  <a:alpha val="50000"/>
                </a:schemeClr>
              </a:outerShdw>
            </a:effectLst>
          </p:spPr>
        </p:sp>
      </p:grpSp>
      <p:grpSp>
        <p:nvGrpSpPr>
          <p:cNvPr id="157" name="Google Shape;157;p11"/>
          <p:cNvGrpSpPr/>
          <p:nvPr/>
        </p:nvGrpSpPr>
        <p:grpSpPr>
          <a:xfrm>
            <a:off x="0" y="0"/>
            <a:ext cx="2267200" cy="5402539"/>
            <a:chOff x="227500" y="0"/>
            <a:chExt cx="2132442" cy="5145275"/>
          </a:xfrm>
        </p:grpSpPr>
        <p:sp>
          <p:nvSpPr>
            <p:cNvPr id="158" name="Google Shape;158;p11"/>
            <p:cNvSpPr/>
            <p:nvPr/>
          </p:nvSpPr>
          <p:spPr>
            <a:xfrm>
              <a:off x="256342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5"/>
            </a:p>
          </p:txBody>
        </p:sp>
        <p:sp>
          <p:nvSpPr>
            <p:cNvPr id="159" name="Google Shape;159;p11"/>
            <p:cNvSpPr/>
            <p:nvPr/>
          </p:nvSpPr>
          <p:spPr>
            <a:xfrm>
              <a:off x="227500" y="0"/>
              <a:ext cx="1825925" cy="5145275"/>
            </a:xfrm>
            <a:custGeom>
              <a:avLst/>
              <a:gdLst/>
              <a:ahLst/>
              <a:cxnLst/>
              <a:rect l="l" t="t" r="r" b="b"/>
              <a:pathLst>
                <a:path w="73037" h="205811" extrusionOk="0">
                  <a:moveTo>
                    <a:pt x="0" y="205797"/>
                  </a:moveTo>
                  <a:lnTo>
                    <a:pt x="44" y="0"/>
                  </a:lnTo>
                  <a:lnTo>
                    <a:pt x="73037" y="0"/>
                  </a:lnTo>
                  <a:lnTo>
                    <a:pt x="33572" y="20581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16200038" scaled="0"/>
            </a:gradFill>
            <a:ln>
              <a:noFill/>
            </a:ln>
            <a:effectLst>
              <a:outerShdw blurRad="314325" algn="bl" rotWithShape="0">
                <a:schemeClr val="accent6">
                  <a:alpha val="50000"/>
                </a:schemeClr>
              </a:outerShdw>
            </a:effectLst>
          </p:spPr>
        </p:sp>
      </p:grpSp>
      <p:sp>
        <p:nvSpPr>
          <p:cNvPr id="160" name="Google Shape;160;p11"/>
          <p:cNvSpPr txBox="1">
            <a:spLocks noGrp="1"/>
          </p:cNvSpPr>
          <p:nvPr>
            <p:ph type="sldNum" idx="12"/>
          </p:nvPr>
        </p:nvSpPr>
        <p:spPr>
          <a:xfrm>
            <a:off x="243046" y="4954534"/>
            <a:ext cx="393276" cy="26365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242258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 dark">
    <p:bg>
      <p:bgPr>
        <a:gradFill>
          <a:gsLst>
            <a:gs pos="0">
              <a:srgbClr val="5A667B"/>
            </a:gs>
            <a:gs pos="100000">
              <a:srgbClr val="26282D"/>
            </a:gs>
          </a:gsLst>
          <a:lin ang="10801400" scaled="0"/>
        </a:gra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3"/>
          <p:cNvGrpSpPr/>
          <p:nvPr/>
        </p:nvGrpSpPr>
        <p:grpSpPr>
          <a:xfrm>
            <a:off x="636453" y="-931"/>
            <a:ext cx="2533878" cy="5400675"/>
            <a:chOff x="1511923" y="0"/>
            <a:chExt cx="2383269" cy="5143500"/>
          </a:xfrm>
        </p:grpSpPr>
        <p:sp>
          <p:nvSpPr>
            <p:cNvPr id="177" name="Google Shape;177;p13"/>
            <p:cNvSpPr/>
            <p:nvPr/>
          </p:nvSpPr>
          <p:spPr>
            <a:xfrm flipH="1">
              <a:off x="1791592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rgbClr val="000000"/>
                </a:gs>
                <a:gs pos="13000">
                  <a:srgbClr val="000000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2051991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5"/>
            </a:p>
          </p:txBody>
        </p:sp>
        <p:sp>
          <p:nvSpPr>
            <p:cNvPr id="178" name="Google Shape;178;p13"/>
            <p:cNvSpPr/>
            <p:nvPr/>
          </p:nvSpPr>
          <p:spPr>
            <a:xfrm flipH="1">
              <a:off x="151192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rgbClr val="5A667B"/>
                </a:gs>
                <a:gs pos="33000">
                  <a:srgbClr val="404754"/>
                </a:gs>
                <a:gs pos="100000">
                  <a:srgbClr val="26282D"/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5"/>
            </a:p>
          </p:txBody>
        </p:sp>
      </p:grpSp>
      <p:grpSp>
        <p:nvGrpSpPr>
          <p:cNvPr id="179" name="Google Shape;179;p13"/>
          <p:cNvGrpSpPr/>
          <p:nvPr/>
        </p:nvGrpSpPr>
        <p:grpSpPr>
          <a:xfrm>
            <a:off x="399945" y="-931"/>
            <a:ext cx="2473037" cy="5400675"/>
            <a:chOff x="1060873" y="0"/>
            <a:chExt cx="2326044" cy="5143500"/>
          </a:xfrm>
        </p:grpSpPr>
        <p:sp>
          <p:nvSpPr>
            <p:cNvPr id="180" name="Google Shape;180;p13"/>
            <p:cNvSpPr/>
            <p:nvPr/>
          </p:nvSpPr>
          <p:spPr>
            <a:xfrm>
              <a:off x="12833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5"/>
            </a:p>
          </p:txBody>
        </p:sp>
        <p:sp>
          <p:nvSpPr>
            <p:cNvPr id="181" name="Google Shape;181;p13"/>
            <p:cNvSpPr/>
            <p:nvPr/>
          </p:nvSpPr>
          <p:spPr>
            <a:xfrm>
              <a:off x="106087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rgbClr val="5A667B"/>
                </a:gs>
                <a:gs pos="100000">
                  <a:srgbClr val="26282D"/>
                </a:gs>
              </a:gsLst>
              <a:lin ang="5400012" scaled="0"/>
            </a:gradFill>
            <a:ln>
              <a:noFill/>
            </a:ln>
            <a:effectLst>
              <a:outerShdw blurRad="214313" algn="bl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5"/>
            </a:p>
          </p:txBody>
        </p:sp>
      </p:grpSp>
      <p:grpSp>
        <p:nvGrpSpPr>
          <p:cNvPr id="182" name="Google Shape;182;p13"/>
          <p:cNvGrpSpPr/>
          <p:nvPr/>
        </p:nvGrpSpPr>
        <p:grpSpPr>
          <a:xfrm>
            <a:off x="0" y="-931"/>
            <a:ext cx="2532441" cy="5402171"/>
            <a:chOff x="456100" y="0"/>
            <a:chExt cx="2381917" cy="5144925"/>
          </a:xfrm>
        </p:grpSpPr>
        <p:sp>
          <p:nvSpPr>
            <p:cNvPr id="183" name="Google Shape;183;p13"/>
            <p:cNvSpPr/>
            <p:nvPr/>
          </p:nvSpPr>
          <p:spPr>
            <a:xfrm flipH="1">
              <a:off x="7344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rgbClr val="000000"/>
                </a:gs>
                <a:gs pos="13000">
                  <a:srgbClr val="000000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2051991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5"/>
            </a:p>
          </p:txBody>
        </p:sp>
        <p:sp>
          <p:nvSpPr>
            <p:cNvPr id="184" name="Google Shape;184;p13"/>
            <p:cNvSpPr/>
            <p:nvPr/>
          </p:nvSpPr>
          <p:spPr>
            <a:xfrm>
              <a:off x="456100" y="0"/>
              <a:ext cx="2035600" cy="5144925"/>
            </a:xfrm>
            <a:custGeom>
              <a:avLst/>
              <a:gdLst/>
              <a:ahLst/>
              <a:cxnLst/>
              <a:rect l="l" t="t" r="r" b="b"/>
              <a:pathLst>
                <a:path w="81424" h="205797" extrusionOk="0">
                  <a:moveTo>
                    <a:pt x="72" y="0"/>
                  </a:moveTo>
                  <a:lnTo>
                    <a:pt x="0" y="205797"/>
                  </a:lnTo>
                  <a:lnTo>
                    <a:pt x="81424" y="205794"/>
                  </a:lnTo>
                  <a:lnTo>
                    <a:pt x="41929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7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14325" algn="bl" rotWithShape="0">
                <a:schemeClr val="dk1">
                  <a:alpha val="71000"/>
                </a:schemeClr>
              </a:outerShdw>
            </a:effectLst>
          </p:spPr>
        </p:sp>
      </p:grpSp>
      <p:grpSp>
        <p:nvGrpSpPr>
          <p:cNvPr id="185" name="Google Shape;185;p13"/>
          <p:cNvGrpSpPr/>
          <p:nvPr/>
        </p:nvGrpSpPr>
        <p:grpSpPr>
          <a:xfrm>
            <a:off x="0" y="-931"/>
            <a:ext cx="2267200" cy="5402539"/>
            <a:chOff x="227500" y="0"/>
            <a:chExt cx="2132442" cy="5145275"/>
          </a:xfrm>
        </p:grpSpPr>
        <p:sp>
          <p:nvSpPr>
            <p:cNvPr id="186" name="Google Shape;186;p13"/>
            <p:cNvSpPr/>
            <p:nvPr/>
          </p:nvSpPr>
          <p:spPr>
            <a:xfrm>
              <a:off x="256342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5"/>
            </a:p>
          </p:txBody>
        </p:sp>
        <p:sp>
          <p:nvSpPr>
            <p:cNvPr id="187" name="Google Shape;187;p13"/>
            <p:cNvSpPr/>
            <p:nvPr/>
          </p:nvSpPr>
          <p:spPr>
            <a:xfrm>
              <a:off x="227500" y="0"/>
              <a:ext cx="1825925" cy="5145275"/>
            </a:xfrm>
            <a:custGeom>
              <a:avLst/>
              <a:gdLst/>
              <a:ahLst/>
              <a:cxnLst/>
              <a:rect l="l" t="t" r="r" b="b"/>
              <a:pathLst>
                <a:path w="73037" h="205811" extrusionOk="0">
                  <a:moveTo>
                    <a:pt x="0" y="205797"/>
                  </a:moveTo>
                  <a:lnTo>
                    <a:pt x="44" y="0"/>
                  </a:lnTo>
                  <a:lnTo>
                    <a:pt x="73037" y="0"/>
                  </a:lnTo>
                  <a:lnTo>
                    <a:pt x="33572" y="20581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16200038" scaled="0"/>
            </a:gradFill>
            <a:ln>
              <a:noFill/>
            </a:ln>
            <a:effectLst>
              <a:outerShdw blurRad="314325" algn="bl" rotWithShape="0">
                <a:schemeClr val="accent6">
                  <a:alpha val="50000"/>
                </a:schemeClr>
              </a:outerShdw>
            </a:effectLst>
          </p:spPr>
        </p:sp>
      </p:grpSp>
      <p:sp>
        <p:nvSpPr>
          <p:cNvPr id="188" name="Google Shape;188;p13"/>
          <p:cNvSpPr txBox="1">
            <a:spLocks noGrp="1"/>
          </p:cNvSpPr>
          <p:nvPr>
            <p:ph type="sldNum" idx="12"/>
          </p:nvPr>
        </p:nvSpPr>
        <p:spPr>
          <a:xfrm>
            <a:off x="243046" y="4954534"/>
            <a:ext cx="393276" cy="26365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27319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rrowheads="1"/>
          </p:cNvSpPr>
          <p:nvPr userDrawn="1"/>
        </p:nvSpPr>
        <p:spPr bwMode="auto">
          <a:xfrm>
            <a:off x="0" y="252413"/>
            <a:ext cx="611188" cy="611187"/>
          </a:xfrm>
          <a:prstGeom prst="rect">
            <a:avLst/>
          </a:prstGeom>
          <a:solidFill>
            <a:schemeClr val="tx2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grpSp>
        <p:nvGrpSpPr>
          <p:cNvPr id="1032" name="Group 8"/>
          <p:cNvGrpSpPr>
            <a:grpSpLocks/>
          </p:cNvGrpSpPr>
          <p:nvPr userDrawn="1"/>
        </p:nvGrpSpPr>
        <p:grpSpPr bwMode="auto">
          <a:xfrm>
            <a:off x="684214" y="252413"/>
            <a:ext cx="1609725" cy="644525"/>
            <a:chOff x="431" y="159"/>
            <a:chExt cx="1014" cy="406"/>
          </a:xfrm>
        </p:grpSpPr>
        <p:sp>
          <p:nvSpPr>
            <p:cNvPr id="1030" name="TextBox 3"/>
            <p:cNvSpPr txBox="1">
              <a:spLocks noChangeArrowheads="1"/>
            </p:cNvSpPr>
            <p:nvPr userDrawn="1"/>
          </p:nvSpPr>
          <p:spPr bwMode="auto">
            <a:xfrm>
              <a:off x="431" y="159"/>
              <a:ext cx="99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>
                <a:defRPr/>
              </a:pPr>
              <a:r>
                <a:rPr lang="zh-CN" altLang="en-US" sz="1800" b="0">
                  <a:solidFill>
                    <a:schemeClr val="tx2"/>
                  </a:solidFill>
                  <a:latin typeface="微软雅黑" pitchFamily="34" charset="-122"/>
                </a:rPr>
                <a:t>输入你的标题</a:t>
              </a:r>
            </a:p>
          </p:txBody>
        </p:sp>
        <p:sp>
          <p:nvSpPr>
            <p:cNvPr id="1031" name="TextBox 4"/>
            <p:cNvSpPr txBox="1">
              <a:spLocks noChangeArrowheads="1"/>
            </p:cNvSpPr>
            <p:nvPr userDrawn="1"/>
          </p:nvSpPr>
          <p:spPr bwMode="auto">
            <a:xfrm>
              <a:off x="447" y="352"/>
              <a:ext cx="99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>
                <a:defRPr/>
              </a:pPr>
              <a:r>
                <a:rPr lang="en-US" altLang="zh-CN" sz="1600" b="0">
                  <a:solidFill>
                    <a:schemeClr val="tx2"/>
                  </a:solidFill>
                  <a:latin typeface="微软雅黑" pitchFamily="34" charset="-122"/>
                </a:rPr>
                <a:t>Add your title</a:t>
              </a:r>
              <a:endParaRPr lang="zh-CN" altLang="en-US" sz="1600" b="0">
                <a:solidFill>
                  <a:schemeClr val="tx2"/>
                </a:solidFill>
                <a:latin typeface="微软雅黑" pitchFamily="34" charset="-122"/>
              </a:endParaRPr>
            </a:p>
          </p:txBody>
        </p:sp>
      </p:grpSp>
      <p:sp>
        <p:nvSpPr>
          <p:cNvPr id="2" name="Line 10"/>
          <p:cNvSpPr>
            <a:spLocks noChangeShapeType="1"/>
          </p:cNvSpPr>
          <p:nvPr userDrawn="1"/>
        </p:nvSpPr>
        <p:spPr bwMode="auto">
          <a:xfrm>
            <a:off x="2339976" y="755650"/>
            <a:ext cx="7381875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 b="0">
              <a:ea typeface="宋体" charset="-122"/>
            </a:endParaRPr>
          </a:p>
        </p:txBody>
      </p:sp>
      <p:sp>
        <p:nvSpPr>
          <p:cNvPr id="1035" name="Text Box 11"/>
          <p:cNvSpPr txBox="1">
            <a:spLocks noChangeArrowheads="1"/>
          </p:cNvSpPr>
          <p:nvPr userDrawn="1"/>
        </p:nvSpPr>
        <p:spPr bwMode="auto">
          <a:xfrm>
            <a:off x="8732838" y="374650"/>
            <a:ext cx="879343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altLang="zh-CN" b="0">
                <a:solidFill>
                  <a:schemeClr val="tx2"/>
                </a:solidFill>
                <a:latin typeface="微软雅黑" pitchFamily="34" charset="-122"/>
              </a:rPr>
              <a:t>LOGO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6" r:id="rId2"/>
    <p:sldLayoutId id="2147483675" r:id="rId3"/>
    <p:sldLayoutId id="2147483674" r:id="rId4"/>
    <p:sldLayoutId id="2147483673" r:id="rId5"/>
    <p:sldLayoutId id="2147483672" r:id="rId6"/>
    <p:sldLayoutId id="2147483669" r:id="rId7"/>
    <p:sldLayoutId id="2147483668" r:id="rId8"/>
    <p:sldLayoutId id="2147483666" r:id="rId9"/>
    <p:sldLayoutId id="2147483665" r:id="rId10"/>
    <p:sldLayoutId id="2147483660" r:id="rId11"/>
    <p:sldLayoutId id="2147483659" r:id="rId12"/>
    <p:sldLayoutId id="2147483658" r:id="rId13"/>
    <p:sldLayoutId id="2147483657" r:id="rId14"/>
    <p:sldLayoutId id="2147483655" r:id="rId15"/>
    <p:sldLayoutId id="2147483654" r:id="rId16"/>
    <p:sldLayoutId id="2147483653" r:id="rId17"/>
    <p:sldLayoutId id="2147483652" r:id="rId18"/>
    <p:sldLayoutId id="2147483651" r:id="rId19"/>
    <p:sldLayoutId id="2147483650" r:id="rId20"/>
    <p:sldLayoutId id="2147483649" r:id="rId21"/>
  </p:sldLayoutIdLst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35" grpId="0"/>
    </p:bldLst>
  </p:timing>
  <p:txStyles>
    <p:titleStyle>
      <a:lvl1pPr algn="ctr" defTabSz="966788" rtl="0" eaLnBrk="0" fontAlgn="base" hangingPunct="0">
        <a:spcBef>
          <a:spcPct val="0"/>
        </a:spcBef>
        <a:spcAft>
          <a:spcPct val="0"/>
        </a:spcAft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667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2pPr>
      <a:lvl3pPr algn="ctr" defTabSz="9667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3pPr>
      <a:lvl4pPr algn="ctr" defTabSz="9667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4pPr>
      <a:lvl5pPr algn="ctr" defTabSz="9667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5pPr>
      <a:lvl6pPr marL="4572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6pPr>
      <a:lvl7pPr marL="9144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7pPr>
      <a:lvl8pPr marL="13716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8pPr>
      <a:lvl9pPr marL="18288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9pPr>
    </p:titleStyle>
    <p:bodyStyle>
      <a:lvl1pPr marL="361950" indent="-361950" algn="l" defTabSz="966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5813" indent="-301625" algn="l" defTabSz="9667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09675" indent="-241300" algn="l" defTabSz="966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92275" indent="-241300" algn="l" defTabSz="9667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463" indent="-241300" algn="l" defTabSz="96678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61453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45353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29254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13154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900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7801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1701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5602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9502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03403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7303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1204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0" y="0"/>
            <a:ext cx="9721850" cy="540067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th-TH" sz="1418" dirty="0">
              <a:latin typeface="Leelawadee" panose="020B0502040204020203" pitchFamily="34" charset="-34"/>
              <a:cs typeface="Leelawadee" panose="020B0502040204020203" pitchFamily="34" charset="-34"/>
              <a:sym typeface="Leelawadee" panose="020B0502040204020203" pitchFamily="34" charset="-34"/>
            </a:endParaRPr>
          </a:p>
        </p:txBody>
      </p:sp>
      <p:sp useBgFill="1">
        <p:nvSpPr>
          <p:cNvPr id="8" name="สี่เหลี่ยมผืนผ้ามุมมน 7"/>
          <p:cNvSpPr/>
          <p:nvPr/>
        </p:nvSpPr>
        <p:spPr>
          <a:xfrm>
            <a:off x="68053" y="54932"/>
            <a:ext cx="9582967" cy="5271059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th-TH" sz="1418" dirty="0">
              <a:latin typeface="Leelawadee" panose="020B0502040204020203" pitchFamily="34" charset="-34"/>
              <a:cs typeface="Leelawadee" panose="020B0502040204020203" pitchFamily="34" charset="-34"/>
              <a:sym typeface="Leelawadee" panose="020B0502040204020203" pitchFamily="34" charset="-34"/>
            </a:endParaRPr>
          </a:p>
        </p:txBody>
      </p:sp>
      <p:sp>
        <p:nvSpPr>
          <p:cNvPr id="22" name="ตัวแทนชื่อเรื่อง 21"/>
          <p:cNvSpPr>
            <a:spLocks noGrp="1"/>
          </p:cNvSpPr>
          <p:nvPr>
            <p:ph type="title"/>
          </p:nvPr>
        </p:nvSpPr>
        <p:spPr>
          <a:xfrm>
            <a:off x="972185" y="216277"/>
            <a:ext cx="8263573" cy="900113"/>
          </a:xfrm>
          <a:prstGeom prst="rect">
            <a:avLst/>
          </a:prstGeom>
        </p:spPr>
        <p:txBody>
          <a:bodyPr bIns="91440" rtlCol="0" anchor="b" anchorCtr="0">
            <a:normAutofit/>
          </a:bodyPr>
          <a:lstStyle/>
          <a:p>
            <a:pPr rtl="0"/>
            <a:r>
              <a:rPr lang="th-TH"/>
              <a:t>คลิกเพื่อแก้ไขสไตล์ชื่อเรื่องต้นแบบ</a:t>
            </a:r>
            <a:endParaRPr kumimoji="0" lang="th-TH" dirty="0"/>
          </a:p>
        </p:txBody>
      </p:sp>
      <p:sp>
        <p:nvSpPr>
          <p:cNvPr id="13" name="ตัวแทนข้อความ 12"/>
          <p:cNvSpPr>
            <a:spLocks noGrp="1"/>
          </p:cNvSpPr>
          <p:nvPr>
            <p:ph type="body" idx="1"/>
          </p:nvPr>
        </p:nvSpPr>
        <p:spPr>
          <a:xfrm>
            <a:off x="972185" y="1140142"/>
            <a:ext cx="8263573" cy="360045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 rtl="0" eaLnBrk="1" latinLnBrk="0" hangingPunct="1"/>
            <a:r>
              <a:rPr lang="th-TH"/>
              <a:t>คลิกเพื่อแก้ไขสไตล์ของข้อความต้นแบบ</a:t>
            </a:r>
          </a:p>
          <a:p>
            <a:pPr lvl="1" rtl="0" eaLnBrk="1" latinLnBrk="0" hangingPunct="1"/>
            <a:r>
              <a:rPr lang="th-TH"/>
              <a:t>ระดับที่สอง</a:t>
            </a:r>
          </a:p>
          <a:p>
            <a:pPr lvl="2" rtl="0" eaLnBrk="1" latinLnBrk="0" hangingPunct="1"/>
            <a:r>
              <a:rPr lang="th-TH"/>
              <a:t>ระดับที่สาม</a:t>
            </a:r>
          </a:p>
          <a:p>
            <a:pPr lvl="3" rtl="0" eaLnBrk="1" latinLnBrk="0" hangingPunct="1"/>
            <a:r>
              <a:rPr lang="th-TH"/>
              <a:t>ระดับที่สี่</a:t>
            </a:r>
          </a:p>
          <a:p>
            <a:pPr lvl="4" rtl="0" eaLnBrk="1" latinLnBrk="0" hangingPunct="1"/>
            <a:r>
              <a:rPr lang="th-TH"/>
              <a:t>ระดับที่ห้า</a:t>
            </a:r>
            <a:endParaRPr kumimoji="0" lang="th-TH" dirty="0"/>
          </a:p>
        </p:txBody>
      </p:sp>
      <p:sp>
        <p:nvSpPr>
          <p:cNvPr id="23" name="ตัวแทนหมายเลขสไลด์ 22"/>
          <p:cNvSpPr>
            <a:spLocks noGrp="1"/>
          </p:cNvSpPr>
          <p:nvPr>
            <p:ph type="sldNum" sz="quarter" idx="4"/>
          </p:nvPr>
        </p:nvSpPr>
        <p:spPr>
          <a:xfrm>
            <a:off x="155549" y="4890611"/>
            <a:ext cx="486093" cy="36004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 wrap="none" lIns="0" tIns="0" rIns="0" bIns="0" rtlCol="0" anchor="ctr" anchorCtr="1">
            <a:noAutofit/>
          </a:bodyPr>
          <a:lstStyle>
            <a:lvl1pPr algn="ctr" eaLnBrk="1" latinLnBrk="0" hangingPunct="1">
              <a:defRPr kumimoji="0" sz="1103">
                <a:solidFill>
                  <a:srgbClr val="FFFFFF"/>
                </a:solidFill>
                <a:latin typeface="Leelawadee" panose="020B0502040204020203" pitchFamily="34" charset="-34"/>
                <a:ea typeface="+mj-ea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fld id="{401CF334-2D5C-4859-84A6-CA7E6E43FAEB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3" name="ตัวแทนส่วนท้าย 2"/>
          <p:cNvSpPr>
            <a:spLocks noGrp="1"/>
          </p:cNvSpPr>
          <p:nvPr>
            <p:ph type="ftr" sz="quarter" idx="3"/>
          </p:nvPr>
        </p:nvSpPr>
        <p:spPr>
          <a:xfrm>
            <a:off x="972185" y="4860608"/>
            <a:ext cx="4212802" cy="360045"/>
          </a:xfrm>
          <a:prstGeom prst="rect">
            <a:avLst/>
          </a:prstGeom>
        </p:spPr>
        <p:txBody>
          <a:bodyPr rtlCol="0" anchor="ctr" anchorCtr="0"/>
          <a:lstStyle>
            <a:lvl1pPr eaLnBrk="1" latinLnBrk="0" hangingPunct="1">
              <a:defRPr kumimoji="0" sz="1103">
                <a:solidFill>
                  <a:schemeClr val="tx2"/>
                </a:solidFill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r>
              <a:rPr lang="th-TH"/>
              <a:t>เพิ่มส่วนท้าย</a:t>
            </a:r>
            <a:endParaRPr lang="th-TH" dirty="0"/>
          </a:p>
        </p:txBody>
      </p:sp>
      <p:sp>
        <p:nvSpPr>
          <p:cNvPr id="14" name="ตัวแทนวันที่ 13"/>
          <p:cNvSpPr>
            <a:spLocks noGrp="1"/>
          </p:cNvSpPr>
          <p:nvPr>
            <p:ph type="dt" sz="half" idx="2"/>
          </p:nvPr>
        </p:nvSpPr>
        <p:spPr>
          <a:xfrm>
            <a:off x="6562249" y="4875609"/>
            <a:ext cx="2633001" cy="375047"/>
          </a:xfrm>
          <a:prstGeom prst="rect">
            <a:avLst/>
          </a:prstGeom>
        </p:spPr>
        <p:txBody>
          <a:bodyPr rtlCol="0" anchor="ctr" anchorCtr="0"/>
          <a:lstStyle>
            <a:lvl1pPr algn="r" eaLnBrk="1" latinLnBrk="0" hangingPunct="1">
              <a:defRPr kumimoji="0" sz="1103">
                <a:solidFill>
                  <a:schemeClr val="tx2"/>
                </a:solidFill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defRPr>
            </a:lvl1pPr>
          </a:lstStyle>
          <a:p>
            <a:fld id="{87E9A3E8-0D77-4FEC-9212-DD5BFD5E2538}" type="datetime1">
              <a:rPr lang="th-TH" smtClean="0"/>
              <a:t>11/08/63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75520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150" kern="1200">
          <a:solidFill>
            <a:schemeClr val="tx2"/>
          </a:solidFill>
          <a:latin typeface="Leelawadee" panose="020B0502040204020203" pitchFamily="34" charset="-34"/>
          <a:ea typeface="+mj-ea"/>
          <a:cs typeface="Leelawadee" panose="020B0502040204020203" pitchFamily="34" charset="-34"/>
          <a:sym typeface="Leelawadee" panose="020B0502040204020203" pitchFamily="34" charset="-34"/>
        </a:defRPr>
      </a:lvl1pPr>
    </p:titleStyle>
    <p:bodyStyle>
      <a:lvl1pPr marL="216027" indent="-216027" algn="l" rtl="0" eaLnBrk="1" latinLnBrk="0" hangingPunct="1">
        <a:spcBef>
          <a:spcPts val="457"/>
        </a:spcBef>
        <a:buClr>
          <a:schemeClr val="accent1">
            <a:lumMod val="75000"/>
          </a:schemeClr>
        </a:buClr>
        <a:buSzPct val="85000"/>
        <a:buFont typeface="Wingdings 2"/>
        <a:buChar char=""/>
        <a:defRPr kumimoji="0" sz="2048" kern="1200">
          <a:solidFill>
            <a:schemeClr val="tx1"/>
          </a:solidFill>
          <a:latin typeface="Leelawadee" panose="020B0502040204020203" pitchFamily="34" charset="-34"/>
          <a:ea typeface="+mn-ea"/>
          <a:cs typeface="Leelawadee" panose="020B0502040204020203" pitchFamily="34" charset="-34"/>
          <a:sym typeface="Leelawadee" panose="020B0502040204020203" pitchFamily="34" charset="-34"/>
        </a:defRPr>
      </a:lvl1pPr>
      <a:lvl2pPr marL="432054" indent="-180023" algn="l" rtl="0" eaLnBrk="1" latinLnBrk="0" hangingPunct="1">
        <a:spcBef>
          <a:spcPts val="291"/>
        </a:spcBef>
        <a:buClr>
          <a:schemeClr val="accent2">
            <a:lumMod val="75000"/>
          </a:schemeClr>
        </a:buClr>
        <a:buSzPct val="85000"/>
        <a:buFont typeface="Wingdings 2"/>
        <a:buChar char=""/>
        <a:defRPr kumimoji="0" sz="1890" kern="1200">
          <a:solidFill>
            <a:schemeClr val="tx1"/>
          </a:solidFill>
          <a:latin typeface="Leelawadee" panose="020B0502040204020203" pitchFamily="34" charset="-34"/>
          <a:ea typeface="+mn-ea"/>
          <a:cs typeface="Leelawadee" panose="020B0502040204020203" pitchFamily="34" charset="-34"/>
          <a:sym typeface="Leelawadee" panose="020B0502040204020203" pitchFamily="34" charset="-34"/>
        </a:defRPr>
      </a:lvl2pPr>
      <a:lvl3pPr marL="648081" indent="-180023" algn="l" rtl="0" eaLnBrk="1" latinLnBrk="0" hangingPunct="1">
        <a:spcBef>
          <a:spcPts val="291"/>
        </a:spcBef>
        <a:buClr>
          <a:schemeClr val="accent1">
            <a:lumMod val="60000"/>
            <a:lumOff val="40000"/>
          </a:schemeClr>
        </a:buClr>
        <a:buSzPct val="85000"/>
        <a:buFont typeface="Wingdings 2"/>
        <a:buChar char=""/>
        <a:defRPr kumimoji="0" sz="1575" kern="1200">
          <a:solidFill>
            <a:schemeClr val="tx1"/>
          </a:solidFill>
          <a:latin typeface="Leelawadee" panose="020B0502040204020203" pitchFamily="34" charset="-34"/>
          <a:ea typeface="+mn-ea"/>
          <a:cs typeface="Leelawadee" panose="020B0502040204020203" pitchFamily="34" charset="-34"/>
          <a:sym typeface="Leelawadee" panose="020B0502040204020203" pitchFamily="34" charset="-34"/>
        </a:defRPr>
      </a:lvl3pPr>
      <a:lvl4pPr marL="864108" indent="-180023" algn="l" rtl="0" eaLnBrk="1" latinLnBrk="0" hangingPunct="1">
        <a:spcBef>
          <a:spcPts val="291"/>
        </a:spcBef>
        <a:buClr>
          <a:schemeClr val="accent3"/>
        </a:buClr>
        <a:buSzPct val="80000"/>
        <a:buFont typeface="Wingdings 2"/>
        <a:buChar char=""/>
        <a:defRPr kumimoji="0" sz="1575" kern="1200">
          <a:solidFill>
            <a:schemeClr val="tx1"/>
          </a:solidFill>
          <a:latin typeface="Leelawadee" panose="020B0502040204020203" pitchFamily="34" charset="-34"/>
          <a:ea typeface="+mn-ea"/>
          <a:cs typeface="Leelawadee" panose="020B0502040204020203" pitchFamily="34" charset="-34"/>
          <a:sym typeface="Leelawadee" panose="020B0502040204020203" pitchFamily="34" charset="-34"/>
        </a:defRPr>
      </a:lvl4pPr>
      <a:lvl5pPr marL="1080135" indent="-180023" algn="l" rtl="0" eaLnBrk="1" latinLnBrk="0" hangingPunct="1">
        <a:spcBef>
          <a:spcPts val="291"/>
        </a:spcBef>
        <a:buClr>
          <a:schemeClr val="accent3">
            <a:lumMod val="75000"/>
          </a:schemeClr>
        </a:buClr>
        <a:buFontTx/>
        <a:buChar char="o"/>
        <a:defRPr kumimoji="0" sz="1575" kern="1200">
          <a:solidFill>
            <a:schemeClr val="tx1"/>
          </a:solidFill>
          <a:latin typeface="Leelawadee" panose="020B0502040204020203" pitchFamily="34" charset="-34"/>
          <a:ea typeface="+mn-ea"/>
          <a:cs typeface="Leelawadee" panose="020B0502040204020203" pitchFamily="34" charset="-34"/>
          <a:sym typeface="Leelawadee" panose="020B0502040204020203" pitchFamily="34" charset="-34"/>
        </a:defRPr>
      </a:lvl5pPr>
      <a:lvl6pPr marL="1296162" indent="-180023" algn="l" rtl="0" eaLnBrk="1" latinLnBrk="0" hangingPunct="1">
        <a:spcBef>
          <a:spcPts val="291"/>
        </a:spcBef>
        <a:buClr>
          <a:schemeClr val="accent3"/>
        </a:buClr>
        <a:buChar char="•"/>
        <a:defRPr kumimoji="0" sz="1418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12189" indent="-180023" algn="l" rtl="0" eaLnBrk="1" latinLnBrk="0" hangingPunct="1">
        <a:spcBef>
          <a:spcPts val="291"/>
        </a:spcBef>
        <a:buClr>
          <a:schemeClr val="accent2"/>
        </a:buClr>
        <a:buChar char="•"/>
        <a:defRPr kumimoji="0" sz="1418" kern="1200">
          <a:solidFill>
            <a:schemeClr val="tx1"/>
          </a:solidFill>
          <a:latin typeface="+mn-lt"/>
          <a:ea typeface="+mn-ea"/>
          <a:cs typeface="+mn-cs"/>
        </a:defRPr>
      </a:lvl7pPr>
      <a:lvl8pPr marL="1728216" indent="-180023" algn="l" rtl="0" eaLnBrk="1" latinLnBrk="0" hangingPunct="1">
        <a:spcBef>
          <a:spcPts val="291"/>
        </a:spcBef>
        <a:buClr>
          <a:schemeClr val="accent1">
            <a:lumMod val="75000"/>
          </a:schemeClr>
        </a:buClr>
        <a:buChar char="•"/>
        <a:defRPr kumimoji="0" sz="1418" kern="1200">
          <a:solidFill>
            <a:schemeClr val="tx1"/>
          </a:solidFill>
          <a:latin typeface="+mn-lt"/>
          <a:ea typeface="+mn-ea"/>
          <a:cs typeface="+mn-cs"/>
        </a:defRPr>
      </a:lvl8pPr>
      <a:lvl9pPr marL="1989249" indent="-225028" algn="l" rtl="0" eaLnBrk="1" latinLnBrk="0" hangingPunct="1">
        <a:spcBef>
          <a:spcPts val="291"/>
        </a:spcBef>
        <a:buClr>
          <a:schemeClr val="accent3">
            <a:lumMod val="50000"/>
          </a:schemeClr>
        </a:buClr>
        <a:buFont typeface="Arial" panose="020B0604020202020204" pitchFamily="34" charset="0"/>
        <a:buChar char="•"/>
        <a:defRPr kumimoji="0" sz="141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6004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72009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8013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4401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8002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1602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5203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8803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lt1"/>
            </a:gs>
            <a:gs pos="76000">
              <a:schemeClr val="lt2"/>
            </a:gs>
            <a:gs pos="100000">
              <a:schemeClr val="lt2"/>
            </a:gs>
          </a:gsLst>
          <a:lin ang="10800025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65024" y="877800"/>
            <a:ext cx="5809507" cy="416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65024" y="1581668"/>
            <a:ext cx="5809507" cy="300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BM Plex Sans Light"/>
              <a:buChar char="▸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914400" lvl="1" indent="-381000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BM Plex Sans Light"/>
              <a:buChar char="▹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lvl="2" indent="-381000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lvl="3" indent="-381000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●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lvl="4" indent="-381000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lvl="5" indent="-381000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3200400" lvl="6" indent="-381000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●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3657600" lvl="7" indent="-381000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4114800" lvl="8" indent="-381000" rtl="0"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243046" y="4954534"/>
            <a:ext cx="393276" cy="263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 b="1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1pPr>
            <a:lvl2pPr lvl="1" rtl="0">
              <a:buNone/>
              <a:defRPr b="1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2pPr>
            <a:lvl3pPr lvl="2" rtl="0">
              <a:buNone/>
              <a:defRPr b="1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3pPr>
            <a:lvl4pPr lvl="3" rtl="0">
              <a:buNone/>
              <a:defRPr b="1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4pPr>
            <a:lvl5pPr lvl="4" rtl="0">
              <a:buNone/>
              <a:defRPr b="1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5pPr>
            <a:lvl6pPr lvl="5" rtl="0">
              <a:buNone/>
              <a:defRPr b="1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6pPr>
            <a:lvl7pPr lvl="6" rtl="0">
              <a:buNone/>
              <a:defRPr b="1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7pPr>
            <a:lvl8pPr lvl="7" rtl="0">
              <a:buNone/>
              <a:defRPr b="1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8pPr>
            <a:lvl9pPr lvl="8" rtl="0">
              <a:buNone/>
              <a:defRPr b="1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038627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71EF763-B4CD-4A1B-A7C1-88A9F2FE7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7469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85247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57EA87A-814C-4D02-B180-D3267AA56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D7483E88-FA58-4722-AD75-D1A1BAADD8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7F09A468-0187-4B87-B5EA-8B637C1BB5D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2990502D-F74E-45E8-B268-6A944FC6FA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10</a:t>
            </a:fld>
            <a:endParaRPr lang="en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E9D5AA24-09C8-40BB-8121-A855C64623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18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21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1DD69C4-F1A5-4FFC-B5ED-F9B28D55C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C8500DEA-9182-42CC-8809-559A64CD8E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2050A5BE-EFB4-4F0C-A523-21C39B84CCA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E3C40CCD-7A43-4AC7-8F93-5377927004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11</a:t>
            </a:fld>
            <a:endParaRPr lang="en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6A21D90E-90A6-448B-8153-1F217D5E00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18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86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F810722-0BD8-4D72-910D-6CDABD4BB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83C0156A-98D2-4525-B221-D484C80629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879C9849-B7FC-424D-8956-D3866B06825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090E282A-858E-476F-BAB5-7E004F3CDB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12</a:t>
            </a:fld>
            <a:endParaRPr lang="en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EC4AC00C-6034-4B79-9172-7AF972DC17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18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45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B0D60DE-DC45-4EEE-B4F0-9958E3AD4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6C2A7F91-2CDC-4F09-88FA-CA03DFB873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90478DBA-69B6-4542-B72D-3E652E8B1F0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2C9E37CF-D1FE-46A0-A611-F48D370656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13</a:t>
            </a:fld>
            <a:endParaRPr lang="en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D33C3D00-B73A-4259-A910-BDC1F56F40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18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3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3BEA8D4-955F-4FA0-8222-EBF115EA3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04D80A19-066D-4D11-8DE3-D43CC479C3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DFD15A64-1759-49E4-B1DC-A6B443A4E6C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1DE376C-4B05-4125-A426-69EF38E5BD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14</a:t>
            </a:fld>
            <a:endParaRPr lang="en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9C099FBE-1F98-487C-BE40-3AD0C5DC9F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18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15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6F6CAEB-4AB8-4AA2-A277-425571E59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94550595-5299-43A6-9680-658DE9C2ED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6A49C9A7-0806-4A37-8614-4C8E859DF9A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97F90BD8-6D24-48CC-B120-573DCAC53C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15</a:t>
            </a:fld>
            <a:endParaRPr lang="en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A921AC1D-DADC-4D36-8B0B-4049E9A768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18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98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4306FAC-E598-4130-AAD2-2599FB221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B84BA709-0904-4CB6-B7C4-C3E23F0A16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CD45393D-7B66-4690-B9DF-65AB360A9BA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3E3EC8D3-299A-4EC1-A2EF-3D93AD1960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16</a:t>
            </a:fld>
            <a:endParaRPr lang="en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6BC3EF41-8DDC-490C-A1B7-110CCFCAF7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18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51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548D7A1-184F-4EC6-8BE6-AA26E628C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4B6EBA23-5B41-4392-9C96-A1B182CA6B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9ECE0361-A0B2-48B0-9B64-1814FABB89C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E1EC4FD0-8DDE-49CA-9B1E-952C3ED148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17</a:t>
            </a:fld>
            <a:endParaRPr lang="en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7D418D-A55C-4AFD-B4CF-6EAC51286A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18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77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3DF4222-3700-4722-824B-286941988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CCEB1ACF-7776-471B-AA70-DA7C27DD72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8FF40FE1-EB6C-4216-9886-8827C9C1A4C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69DAB9A8-D91A-440E-B4C7-0D1AEB97D8C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18</a:t>
            </a:fld>
            <a:endParaRPr lang="en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E89A037D-C767-418A-ADA9-21C5CDC7AD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18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85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4942AE1-A4FD-47CA-B870-CF7332102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E7349839-CFCB-4A06-A01E-46E8FB0544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972CD5E8-C414-4DCE-83CB-DE64B183846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C770A027-AC24-4D0A-9D5B-5F1A65EA7F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19</a:t>
            </a:fld>
            <a:endParaRPr lang="en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2B447D10-6783-4EFA-87EA-E0AFB885F9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18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35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CFAFD1A2-EB89-4C18-8753-2B66D2605C0E}"/>
              </a:ext>
            </a:extLst>
          </p:cNvPr>
          <p:cNvSpPr txBox="1">
            <a:spLocks/>
          </p:cNvSpPr>
          <p:nvPr/>
        </p:nvSpPr>
        <p:spPr>
          <a:xfrm>
            <a:off x="1764723" y="1153633"/>
            <a:ext cx="7695846" cy="13024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60120" fontAlgn="auto">
              <a:lnSpc>
                <a:spcPct val="115000"/>
              </a:lnSpc>
            </a:pPr>
            <a:r>
              <a:rPr lang="th-TH" sz="3780" b="1" kern="0" dirty="0">
                <a:solidFill>
                  <a:srgbClr val="FFFFFF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เปิดเผยข้อมูลสาธารณะ (</a:t>
            </a:r>
            <a:r>
              <a:rPr lang="en-US" sz="3780" b="1" kern="0" dirty="0">
                <a:solidFill>
                  <a:srgbClr val="FFFFFF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Open Data Integrity and Transparency Assessment: OIT)</a:t>
            </a:r>
            <a:r>
              <a:rPr lang="th-TH" sz="3780" b="1" kern="0" dirty="0">
                <a:solidFill>
                  <a:srgbClr val="FFFFFF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endParaRPr lang="en-US" sz="3780" kern="0" dirty="0">
              <a:solidFill>
                <a:srgbClr val="FFFFFF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defTabSz="960120" fontAlgn="auto"/>
            <a:endParaRPr lang="en-US" sz="1470" kern="0" dirty="0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FC04A368-E57D-4F94-BF39-F7A2E3470B68}"/>
              </a:ext>
            </a:extLst>
          </p:cNvPr>
          <p:cNvSpPr txBox="1"/>
          <p:nvPr/>
        </p:nvSpPr>
        <p:spPr>
          <a:xfrm>
            <a:off x="4428877" y="2944554"/>
            <a:ext cx="163859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คู่มือหน้าที่ </a:t>
            </a:r>
            <a:r>
              <a:rPr lang="en-US" dirty="0">
                <a:solidFill>
                  <a:schemeClr val="bg1"/>
                </a:solidFill>
              </a:rPr>
              <a:t>19-29</a:t>
            </a:r>
          </a:p>
        </p:txBody>
      </p:sp>
    </p:spTree>
    <p:extLst>
      <p:ext uri="{BB962C8B-B14F-4D97-AF65-F5344CB8AC3E}">
        <p14:creationId xmlns:p14="http://schemas.microsoft.com/office/powerpoint/2010/main" val="3719437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491D975-C6DC-4E2E-AF4D-A47E29B19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C21062B6-190A-4F58-B1CB-754962A91B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24109405-5E34-4D22-8363-8FE335760E5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59D50121-EFF7-4432-8C3B-B736A553AB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20</a:t>
            </a:fld>
            <a:endParaRPr lang="en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4199324A-1EFE-407A-B145-3C3311AEE7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18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75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7E0D16E-7816-4793-91CA-B7B12D10F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EE3AE7B7-DA18-41E3-A336-47118EB194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3150EE5A-F5DE-4A3E-A1F6-2DED757118B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3DC390D9-F2F0-4065-9474-23504308695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21</a:t>
            </a:fld>
            <a:endParaRPr lang="en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788B9955-3FA1-4074-9ABB-4E12970DCF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18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27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A5F6788-94F5-4339-90C9-E1A0AEBA4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C6AB107B-0ED7-4C0F-A808-23E8279D4D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DF2EF4AE-3E0D-4C2C-A8E6-540B7C1EBE5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A1088EA1-87CD-466A-8AB2-BD2425E7217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22</a:t>
            </a:fld>
            <a:endParaRPr lang="en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86090620-2AB1-4CC3-8C45-92E97D9E74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18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43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1FF44CA-44C0-46C8-9C67-56C12FE83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4889DDD4-AFE6-4285-9268-750F59B386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FBA7AF6A-F49F-46BC-8648-712A4E65E04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F5635D8F-1992-41F3-9359-75AC71EA69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23</a:t>
            </a:fld>
            <a:endParaRPr lang="en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AB1398D4-E475-42E9-A924-4FBF85C542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18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68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D75E4CD-6309-4E4D-95D7-93393D876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0F8635DE-E047-4CDE-8E1C-45ED801E31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A292BB31-DF35-476C-A2AA-0A7C9B5B90C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3F1206EE-E19B-40E6-830D-4E5DBCA5479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24</a:t>
            </a:fld>
            <a:endParaRPr lang="en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4377FF8-180E-4BDE-8D06-F8BD22A80F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18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89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059F469-B7E6-4DC7-83EC-60377FD3F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A9575632-5B20-4F9D-9FBF-C1A5C234CB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339A4AEC-3409-4105-88C5-866A5BA10A4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8F149E73-A1B5-4D85-8234-98C5C304D6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25</a:t>
            </a:fld>
            <a:endParaRPr lang="en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A48E76D3-DA53-4528-B2D3-21F3B34A18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18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606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F0F7B5F-8E3D-4FBF-A6A2-F4FBD16D1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E31A11DE-BCC9-4F84-8B42-2EE88F7259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5DE2BCC3-B138-44CE-82F7-D7049CE603C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FFDCD594-FE96-4BF2-962F-86D9B9F741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26</a:t>
            </a:fld>
            <a:endParaRPr lang="en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486B4854-F250-4131-B879-80EA9FE4C0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18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306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14F9743-C98A-46EE-A635-BEDFF6A86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A95B4BA4-D27A-41B8-A96C-1D9C9E608A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5001525F-7CAD-4FFD-88E7-787FDBFCBF4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8A77F11D-0904-4240-8C92-2D0E63E2A3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27</a:t>
            </a:fld>
            <a:endParaRPr lang="en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98E0D46A-6830-4D5C-8A77-8B678808F5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18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968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E6C3A20-6352-41F7-9270-F9ACA2525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AE885060-AD43-410B-9955-DEDE5D7912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08D790A2-B752-4CF1-ABDF-BBD1B23A114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D8A313AD-BFE6-4152-A4FE-5E8F38A28A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en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DD0C4FE-0C0B-4C0C-8E28-D960E9D702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18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8035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FD6238F-CE4F-4C40-B911-A78BEA2B3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A92A616A-E9EA-48B1-AF66-5BE5EE27C8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21CADDC6-7C70-4260-B736-DC4FE8EECE6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092133C9-6A62-4BF2-978D-ADE702C017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29</a:t>
            </a:fld>
            <a:endParaRPr lang="en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FF0B13A-7144-472E-A07D-E35D21F802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18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4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D777A46F-BB59-4726-83B4-EFF9FACEFED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3</a:t>
            </a:fld>
            <a:endParaRPr lang="en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13883CA-9769-4D67-A32D-6E1B8F7F5D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1849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61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300" name="Group 44"/>
          <p:cNvGrpSpPr>
            <a:grpSpLocks/>
          </p:cNvGrpSpPr>
          <p:nvPr/>
        </p:nvGrpSpPr>
        <p:grpSpPr bwMode="auto">
          <a:xfrm>
            <a:off x="3013076" y="2387601"/>
            <a:ext cx="2584450" cy="2582863"/>
            <a:chOff x="1898" y="1504"/>
            <a:chExt cx="1628" cy="1627"/>
          </a:xfrm>
        </p:grpSpPr>
        <p:sp>
          <p:nvSpPr>
            <p:cNvPr id="78863" name="Freeform 4"/>
            <p:cNvSpPr>
              <a:spLocks/>
            </p:cNvSpPr>
            <p:nvPr/>
          </p:nvSpPr>
          <p:spPr bwMode="auto">
            <a:xfrm>
              <a:off x="1898" y="1504"/>
              <a:ext cx="1628" cy="1627"/>
            </a:xfrm>
            <a:custGeom>
              <a:avLst/>
              <a:gdLst>
                <a:gd name="T0" fmla="*/ 7464885 w 1050"/>
                <a:gd name="T1" fmla="*/ 8440695 h 1049"/>
                <a:gd name="T2" fmla="*/ 7147627 w 1050"/>
                <a:gd name="T3" fmla="*/ 9310006 h 1049"/>
                <a:gd name="T4" fmla="*/ 6261178 w 1050"/>
                <a:gd name="T5" fmla="*/ 9057627 h 1049"/>
                <a:gd name="T6" fmla="*/ 5831944 w 1050"/>
                <a:gd name="T7" fmla="*/ 9758686 h 1049"/>
                <a:gd name="T8" fmla="*/ 4908165 w 1050"/>
                <a:gd name="T9" fmla="*/ 9263265 h 1049"/>
                <a:gd name="T10" fmla="*/ 4133684 w 1050"/>
                <a:gd name="T11" fmla="*/ 9786728 h 1049"/>
                <a:gd name="T12" fmla="*/ 3555152 w 1050"/>
                <a:gd name="T13" fmla="*/ 9057627 h 1049"/>
                <a:gd name="T14" fmla="*/ 2808664 w 1050"/>
                <a:gd name="T15" fmla="*/ 9375440 h 1049"/>
                <a:gd name="T16" fmla="*/ 2538062 w 1050"/>
                <a:gd name="T17" fmla="*/ 8571562 h 1049"/>
                <a:gd name="T18" fmla="*/ 2164821 w 1050"/>
                <a:gd name="T19" fmla="*/ 8300491 h 1049"/>
                <a:gd name="T20" fmla="*/ 1306357 w 1050"/>
                <a:gd name="T21" fmla="*/ 8281792 h 1049"/>
                <a:gd name="T22" fmla="*/ 1250370 w 1050"/>
                <a:gd name="T23" fmla="*/ 7272277 h 1049"/>
                <a:gd name="T24" fmla="*/ 438561 w 1050"/>
                <a:gd name="T25" fmla="*/ 7010549 h 1049"/>
                <a:gd name="T26" fmla="*/ 727827 w 1050"/>
                <a:gd name="T27" fmla="*/ 6141240 h 1049"/>
                <a:gd name="T28" fmla="*/ 0 w 1050"/>
                <a:gd name="T29" fmla="*/ 5514964 h 1049"/>
                <a:gd name="T30" fmla="*/ 559866 w 1050"/>
                <a:gd name="T31" fmla="*/ 4673702 h 1049"/>
                <a:gd name="T32" fmla="*/ 55989 w 1050"/>
                <a:gd name="T33" fmla="*/ 3981993 h 1049"/>
                <a:gd name="T34" fmla="*/ 802474 w 1050"/>
                <a:gd name="T35" fmla="*/ 3439844 h 1049"/>
                <a:gd name="T36" fmla="*/ 513212 w 1050"/>
                <a:gd name="T37" fmla="*/ 2654660 h 1049"/>
                <a:gd name="T38" fmla="*/ 1381004 w 1050"/>
                <a:gd name="T39" fmla="*/ 2336851 h 1049"/>
                <a:gd name="T40" fmla="*/ 1306357 w 1050"/>
                <a:gd name="T41" fmla="*/ 1523625 h 1049"/>
                <a:gd name="T42" fmla="*/ 2164821 w 1050"/>
                <a:gd name="T43" fmla="*/ 1514279 h 1049"/>
                <a:gd name="T44" fmla="*/ 2528733 w 1050"/>
                <a:gd name="T45" fmla="*/ 570193 h 1049"/>
                <a:gd name="T46" fmla="*/ 3340538 w 1050"/>
                <a:gd name="T47" fmla="*/ 822572 h 1049"/>
                <a:gd name="T48" fmla="*/ 3779099 w 1050"/>
                <a:gd name="T49" fmla="*/ 682361 h 1049"/>
                <a:gd name="T50" fmla="*/ 4674887 w 1050"/>
                <a:gd name="T51" fmla="*/ 542151 h 1049"/>
                <a:gd name="T52" fmla="*/ 5524014 w 1050"/>
                <a:gd name="T53" fmla="*/ 0 h 1049"/>
                <a:gd name="T54" fmla="*/ 6027897 w 1050"/>
                <a:gd name="T55" fmla="*/ 682361 h 1049"/>
                <a:gd name="T56" fmla="*/ 6475792 w 1050"/>
                <a:gd name="T57" fmla="*/ 822572 h 1049"/>
                <a:gd name="T58" fmla="*/ 7287598 w 1050"/>
                <a:gd name="T59" fmla="*/ 570193 h 1049"/>
                <a:gd name="T60" fmla="*/ 7558193 w 1050"/>
                <a:gd name="T61" fmla="*/ 1448847 h 1049"/>
                <a:gd name="T62" fmla="*/ 8397998 w 1050"/>
                <a:gd name="T63" fmla="*/ 1411457 h 1049"/>
                <a:gd name="T64" fmla="*/ 8435315 w 1050"/>
                <a:gd name="T65" fmla="*/ 2336851 h 1049"/>
                <a:gd name="T66" fmla="*/ 9303116 w 1050"/>
                <a:gd name="T67" fmla="*/ 2654660 h 1049"/>
                <a:gd name="T68" fmla="*/ 9051170 w 1050"/>
                <a:gd name="T69" fmla="*/ 3552009 h 1049"/>
                <a:gd name="T70" fmla="*/ 9751012 w 1050"/>
                <a:gd name="T71" fmla="*/ 3981993 h 1049"/>
                <a:gd name="T72" fmla="*/ 9265787 w 1050"/>
                <a:gd name="T73" fmla="*/ 4898039 h 1049"/>
                <a:gd name="T74" fmla="*/ 9779007 w 1050"/>
                <a:gd name="T75" fmla="*/ 5673871 h 1049"/>
                <a:gd name="T76" fmla="*/ 9051170 w 1050"/>
                <a:gd name="T77" fmla="*/ 6253408 h 1049"/>
                <a:gd name="T78" fmla="*/ 9377756 w 1050"/>
                <a:gd name="T79" fmla="*/ 7010549 h 1049"/>
                <a:gd name="T80" fmla="*/ 8565958 w 1050"/>
                <a:gd name="T81" fmla="*/ 7272277 h 1049"/>
                <a:gd name="T82" fmla="*/ 8295357 w 1050"/>
                <a:gd name="T83" fmla="*/ 7646174 h 1049"/>
                <a:gd name="T84" fmla="*/ 8286023 w 1050"/>
                <a:gd name="T85" fmla="*/ 8515478 h 10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50"/>
                <a:gd name="T130" fmla="*/ 0 h 1049"/>
                <a:gd name="T131" fmla="*/ 1050 w 1050"/>
                <a:gd name="T132" fmla="*/ 1049 h 10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50" h="1049">
                  <a:moveTo>
                    <a:pt x="888" y="911"/>
                  </a:moveTo>
                  <a:lnTo>
                    <a:pt x="820" y="888"/>
                  </a:lnTo>
                  <a:lnTo>
                    <a:pt x="800" y="903"/>
                  </a:lnTo>
                  <a:lnTo>
                    <a:pt x="780" y="917"/>
                  </a:lnTo>
                  <a:lnTo>
                    <a:pt x="781" y="988"/>
                  </a:lnTo>
                  <a:lnTo>
                    <a:pt x="766" y="996"/>
                  </a:lnTo>
                  <a:lnTo>
                    <a:pt x="751" y="1003"/>
                  </a:lnTo>
                  <a:lnTo>
                    <a:pt x="694" y="961"/>
                  </a:lnTo>
                  <a:lnTo>
                    <a:pt x="671" y="969"/>
                  </a:lnTo>
                  <a:lnTo>
                    <a:pt x="658" y="972"/>
                  </a:lnTo>
                  <a:lnTo>
                    <a:pt x="646" y="976"/>
                  </a:lnTo>
                  <a:lnTo>
                    <a:pt x="625" y="1044"/>
                  </a:lnTo>
                  <a:lnTo>
                    <a:pt x="592" y="1049"/>
                  </a:lnTo>
                  <a:lnTo>
                    <a:pt x="551" y="991"/>
                  </a:lnTo>
                  <a:lnTo>
                    <a:pt x="526" y="991"/>
                  </a:lnTo>
                  <a:lnTo>
                    <a:pt x="501" y="991"/>
                  </a:lnTo>
                  <a:lnTo>
                    <a:pt x="460" y="1049"/>
                  </a:lnTo>
                  <a:lnTo>
                    <a:pt x="443" y="1047"/>
                  </a:lnTo>
                  <a:lnTo>
                    <a:pt x="426" y="1044"/>
                  </a:lnTo>
                  <a:lnTo>
                    <a:pt x="405" y="976"/>
                  </a:lnTo>
                  <a:lnTo>
                    <a:pt x="381" y="969"/>
                  </a:lnTo>
                  <a:lnTo>
                    <a:pt x="369" y="965"/>
                  </a:lnTo>
                  <a:lnTo>
                    <a:pt x="358" y="961"/>
                  </a:lnTo>
                  <a:lnTo>
                    <a:pt x="301" y="1003"/>
                  </a:lnTo>
                  <a:lnTo>
                    <a:pt x="286" y="996"/>
                  </a:lnTo>
                  <a:lnTo>
                    <a:pt x="271" y="988"/>
                  </a:lnTo>
                  <a:lnTo>
                    <a:pt x="272" y="917"/>
                  </a:lnTo>
                  <a:lnTo>
                    <a:pt x="252" y="903"/>
                  </a:lnTo>
                  <a:lnTo>
                    <a:pt x="242" y="895"/>
                  </a:lnTo>
                  <a:lnTo>
                    <a:pt x="232" y="888"/>
                  </a:lnTo>
                  <a:lnTo>
                    <a:pt x="164" y="911"/>
                  </a:lnTo>
                  <a:lnTo>
                    <a:pt x="152" y="899"/>
                  </a:lnTo>
                  <a:lnTo>
                    <a:pt x="140" y="886"/>
                  </a:lnTo>
                  <a:lnTo>
                    <a:pt x="163" y="818"/>
                  </a:lnTo>
                  <a:lnTo>
                    <a:pt x="148" y="799"/>
                  </a:lnTo>
                  <a:lnTo>
                    <a:pt x="134" y="778"/>
                  </a:lnTo>
                  <a:lnTo>
                    <a:pt x="63" y="779"/>
                  </a:lnTo>
                  <a:lnTo>
                    <a:pt x="55" y="765"/>
                  </a:lnTo>
                  <a:lnTo>
                    <a:pt x="47" y="750"/>
                  </a:lnTo>
                  <a:lnTo>
                    <a:pt x="90" y="693"/>
                  </a:lnTo>
                  <a:lnTo>
                    <a:pt x="82" y="669"/>
                  </a:lnTo>
                  <a:lnTo>
                    <a:pt x="78" y="657"/>
                  </a:lnTo>
                  <a:lnTo>
                    <a:pt x="75" y="645"/>
                  </a:lnTo>
                  <a:lnTo>
                    <a:pt x="6" y="623"/>
                  </a:lnTo>
                  <a:lnTo>
                    <a:pt x="0" y="590"/>
                  </a:lnTo>
                  <a:lnTo>
                    <a:pt x="60" y="549"/>
                  </a:lnTo>
                  <a:lnTo>
                    <a:pt x="59" y="524"/>
                  </a:lnTo>
                  <a:lnTo>
                    <a:pt x="60" y="500"/>
                  </a:lnTo>
                  <a:lnTo>
                    <a:pt x="0" y="459"/>
                  </a:lnTo>
                  <a:lnTo>
                    <a:pt x="3" y="442"/>
                  </a:lnTo>
                  <a:lnTo>
                    <a:pt x="6" y="426"/>
                  </a:lnTo>
                  <a:lnTo>
                    <a:pt x="75" y="405"/>
                  </a:lnTo>
                  <a:lnTo>
                    <a:pt x="82" y="380"/>
                  </a:lnTo>
                  <a:lnTo>
                    <a:pt x="86" y="368"/>
                  </a:lnTo>
                  <a:lnTo>
                    <a:pt x="90" y="356"/>
                  </a:lnTo>
                  <a:lnTo>
                    <a:pt x="47" y="299"/>
                  </a:lnTo>
                  <a:lnTo>
                    <a:pt x="55" y="284"/>
                  </a:lnTo>
                  <a:lnTo>
                    <a:pt x="63" y="270"/>
                  </a:lnTo>
                  <a:lnTo>
                    <a:pt x="134" y="271"/>
                  </a:lnTo>
                  <a:lnTo>
                    <a:pt x="148" y="250"/>
                  </a:lnTo>
                  <a:lnTo>
                    <a:pt x="155" y="240"/>
                  </a:lnTo>
                  <a:lnTo>
                    <a:pt x="163" y="231"/>
                  </a:lnTo>
                  <a:lnTo>
                    <a:pt x="140" y="163"/>
                  </a:lnTo>
                  <a:lnTo>
                    <a:pt x="152" y="151"/>
                  </a:lnTo>
                  <a:lnTo>
                    <a:pt x="164" y="139"/>
                  </a:lnTo>
                  <a:lnTo>
                    <a:pt x="232" y="162"/>
                  </a:lnTo>
                  <a:lnTo>
                    <a:pt x="252" y="147"/>
                  </a:lnTo>
                  <a:lnTo>
                    <a:pt x="272" y="133"/>
                  </a:lnTo>
                  <a:lnTo>
                    <a:pt x="271" y="61"/>
                  </a:lnTo>
                  <a:lnTo>
                    <a:pt x="286" y="53"/>
                  </a:lnTo>
                  <a:lnTo>
                    <a:pt x="301" y="46"/>
                  </a:lnTo>
                  <a:lnTo>
                    <a:pt x="358" y="88"/>
                  </a:lnTo>
                  <a:lnTo>
                    <a:pt x="381" y="80"/>
                  </a:lnTo>
                  <a:lnTo>
                    <a:pt x="393" y="76"/>
                  </a:lnTo>
                  <a:lnTo>
                    <a:pt x="405" y="73"/>
                  </a:lnTo>
                  <a:lnTo>
                    <a:pt x="426" y="5"/>
                  </a:lnTo>
                  <a:lnTo>
                    <a:pt x="460" y="0"/>
                  </a:lnTo>
                  <a:lnTo>
                    <a:pt x="501" y="58"/>
                  </a:lnTo>
                  <a:lnTo>
                    <a:pt x="526" y="57"/>
                  </a:lnTo>
                  <a:lnTo>
                    <a:pt x="551" y="58"/>
                  </a:lnTo>
                  <a:lnTo>
                    <a:pt x="592" y="0"/>
                  </a:lnTo>
                  <a:lnTo>
                    <a:pt x="608" y="2"/>
                  </a:lnTo>
                  <a:lnTo>
                    <a:pt x="625" y="5"/>
                  </a:lnTo>
                  <a:lnTo>
                    <a:pt x="646" y="73"/>
                  </a:lnTo>
                  <a:lnTo>
                    <a:pt x="671" y="80"/>
                  </a:lnTo>
                  <a:lnTo>
                    <a:pt x="682" y="84"/>
                  </a:lnTo>
                  <a:lnTo>
                    <a:pt x="694" y="88"/>
                  </a:lnTo>
                  <a:lnTo>
                    <a:pt x="751" y="46"/>
                  </a:lnTo>
                  <a:lnTo>
                    <a:pt x="766" y="53"/>
                  </a:lnTo>
                  <a:lnTo>
                    <a:pt x="781" y="61"/>
                  </a:lnTo>
                  <a:lnTo>
                    <a:pt x="780" y="133"/>
                  </a:lnTo>
                  <a:lnTo>
                    <a:pt x="800" y="147"/>
                  </a:lnTo>
                  <a:lnTo>
                    <a:pt x="810" y="155"/>
                  </a:lnTo>
                  <a:lnTo>
                    <a:pt x="820" y="162"/>
                  </a:lnTo>
                  <a:lnTo>
                    <a:pt x="888" y="139"/>
                  </a:lnTo>
                  <a:lnTo>
                    <a:pt x="900" y="151"/>
                  </a:lnTo>
                  <a:lnTo>
                    <a:pt x="912" y="163"/>
                  </a:lnTo>
                  <a:lnTo>
                    <a:pt x="889" y="231"/>
                  </a:lnTo>
                  <a:lnTo>
                    <a:pt x="904" y="250"/>
                  </a:lnTo>
                  <a:lnTo>
                    <a:pt x="918" y="271"/>
                  </a:lnTo>
                  <a:lnTo>
                    <a:pt x="989" y="270"/>
                  </a:lnTo>
                  <a:lnTo>
                    <a:pt x="997" y="284"/>
                  </a:lnTo>
                  <a:lnTo>
                    <a:pt x="1005" y="299"/>
                  </a:lnTo>
                  <a:lnTo>
                    <a:pt x="962" y="356"/>
                  </a:lnTo>
                  <a:lnTo>
                    <a:pt x="970" y="380"/>
                  </a:lnTo>
                  <a:lnTo>
                    <a:pt x="974" y="393"/>
                  </a:lnTo>
                  <a:lnTo>
                    <a:pt x="977" y="405"/>
                  </a:lnTo>
                  <a:lnTo>
                    <a:pt x="1045" y="426"/>
                  </a:lnTo>
                  <a:lnTo>
                    <a:pt x="1050" y="459"/>
                  </a:lnTo>
                  <a:lnTo>
                    <a:pt x="992" y="500"/>
                  </a:lnTo>
                  <a:lnTo>
                    <a:pt x="993" y="524"/>
                  </a:lnTo>
                  <a:lnTo>
                    <a:pt x="992" y="549"/>
                  </a:lnTo>
                  <a:lnTo>
                    <a:pt x="1050" y="590"/>
                  </a:lnTo>
                  <a:lnTo>
                    <a:pt x="1048" y="607"/>
                  </a:lnTo>
                  <a:lnTo>
                    <a:pt x="1045" y="623"/>
                  </a:lnTo>
                  <a:lnTo>
                    <a:pt x="977" y="645"/>
                  </a:lnTo>
                  <a:lnTo>
                    <a:pt x="970" y="669"/>
                  </a:lnTo>
                  <a:lnTo>
                    <a:pt x="966" y="681"/>
                  </a:lnTo>
                  <a:lnTo>
                    <a:pt x="962" y="693"/>
                  </a:lnTo>
                  <a:lnTo>
                    <a:pt x="1005" y="750"/>
                  </a:lnTo>
                  <a:lnTo>
                    <a:pt x="997" y="765"/>
                  </a:lnTo>
                  <a:lnTo>
                    <a:pt x="989" y="779"/>
                  </a:lnTo>
                  <a:lnTo>
                    <a:pt x="918" y="778"/>
                  </a:lnTo>
                  <a:lnTo>
                    <a:pt x="904" y="799"/>
                  </a:lnTo>
                  <a:lnTo>
                    <a:pt x="897" y="809"/>
                  </a:lnTo>
                  <a:lnTo>
                    <a:pt x="889" y="818"/>
                  </a:lnTo>
                  <a:lnTo>
                    <a:pt x="912" y="886"/>
                  </a:lnTo>
                  <a:lnTo>
                    <a:pt x="900" y="899"/>
                  </a:lnTo>
                  <a:lnTo>
                    <a:pt x="888" y="911"/>
                  </a:lnTo>
                  <a:close/>
                </a:path>
              </a:pathLst>
            </a:custGeom>
            <a:solidFill>
              <a:schemeClr val="tx2"/>
            </a:solidFill>
            <a:ln w="3175" cap="flat" cmpd="sng" algn="ctr">
              <a:noFill/>
              <a:prstDash val="solid"/>
              <a:round/>
              <a:headEnd/>
              <a:tailEnd/>
            </a:ln>
          </p:spPr>
          <p:txBody>
            <a:bodyPr lIns="0" rIns="0" anchor="ctr"/>
            <a:lstStyle/>
            <a:p>
              <a:pPr marL="0" marR="0" lvl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 pitchFamily="34" charset="-122"/>
                <a:cs typeface="+mn-cs"/>
              </a:endParaRPr>
            </a:p>
          </p:txBody>
        </p:sp>
        <p:sp>
          <p:nvSpPr>
            <p:cNvPr id="78864" name="Oval 5"/>
            <p:cNvSpPr>
              <a:spLocks noChangeArrowheads="1"/>
            </p:cNvSpPr>
            <p:nvPr/>
          </p:nvSpPr>
          <p:spPr bwMode="auto">
            <a:xfrm>
              <a:off x="2149" y="1752"/>
              <a:ext cx="1129" cy="1131"/>
            </a:xfrm>
            <a:prstGeom prst="ellipse">
              <a:avLst/>
            </a:prstGeom>
            <a:solidFill>
              <a:srgbClr val="F2F2F2"/>
            </a:solidFill>
            <a:ln w="22225">
              <a:noFill/>
              <a:round/>
              <a:headEnd/>
              <a:tailEnd/>
            </a:ln>
          </p:spPr>
          <p:txBody>
            <a:bodyPr anchor="ctr" anchorCtr="1"/>
            <a:lstStyle/>
            <a:p>
              <a:pPr marL="0" marR="0" lvl="0" indent="0" algn="ctr" defTabSz="10064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A800"/>
                </a:solidFill>
                <a:effectLst/>
                <a:uLnTx/>
                <a:uFillTx/>
                <a:latin typeface="Arial" charset="0"/>
                <a:ea typeface="微软雅黑" pitchFamily="34" charset="-122"/>
                <a:cs typeface="+mn-cs"/>
                <a:sym typeface="造字工房悦黑体验版常规体" pitchFamily="50" charset="-122"/>
              </a:endParaRPr>
            </a:p>
            <a:p>
              <a:pPr marL="0" marR="0" lvl="0" indent="0" algn="ctr" defTabSz="10064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A800"/>
                  </a:solidFill>
                  <a:effectLst/>
                  <a:uLnTx/>
                  <a:uFillTx/>
                  <a:latin typeface="Arial" charset="0"/>
                  <a:ea typeface="微软雅黑" pitchFamily="34" charset="-122"/>
                  <a:cs typeface="+mn-cs"/>
                  <a:sym typeface="造字工房悦黑体验版常规体" pitchFamily="50" charset="-122"/>
                </a:rPr>
                <a:t>输入您想要的文字内容</a:t>
              </a:r>
            </a:p>
            <a:p>
              <a:pPr marL="0" marR="0" lvl="0" indent="0" algn="ctr" defTabSz="10064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微软雅黑" pitchFamily="34" charset="-122"/>
                <a:cs typeface="+mn-cs"/>
              </a:endParaRPr>
            </a:p>
          </p:txBody>
        </p:sp>
      </p:grpSp>
      <p:grpSp>
        <p:nvGrpSpPr>
          <p:cNvPr id="96301" name="Group 45"/>
          <p:cNvGrpSpPr>
            <a:grpSpLocks/>
          </p:cNvGrpSpPr>
          <p:nvPr/>
        </p:nvGrpSpPr>
        <p:grpSpPr bwMode="auto">
          <a:xfrm>
            <a:off x="5287964" y="1912939"/>
            <a:ext cx="1760537" cy="1758950"/>
            <a:chOff x="3331" y="1205"/>
            <a:chExt cx="1109" cy="1108"/>
          </a:xfrm>
        </p:grpSpPr>
        <p:sp>
          <p:nvSpPr>
            <p:cNvPr id="78861" name="Freeform 6"/>
            <p:cNvSpPr>
              <a:spLocks/>
            </p:cNvSpPr>
            <p:nvPr/>
          </p:nvSpPr>
          <p:spPr bwMode="auto">
            <a:xfrm>
              <a:off x="3331" y="1205"/>
              <a:ext cx="1109" cy="1108"/>
            </a:xfrm>
            <a:custGeom>
              <a:avLst/>
              <a:gdLst>
                <a:gd name="T0" fmla="*/ 5435795 w 637"/>
                <a:gd name="T1" fmla="*/ 6717227 h 638"/>
                <a:gd name="T2" fmla="*/ 5176951 w 637"/>
                <a:gd name="T3" fmla="*/ 6839357 h 638"/>
                <a:gd name="T4" fmla="*/ 4893451 w 637"/>
                <a:gd name="T5" fmla="*/ 6937059 h 638"/>
                <a:gd name="T6" fmla="*/ 4462035 w 637"/>
                <a:gd name="T7" fmla="*/ 7767553 h 638"/>
                <a:gd name="T8" fmla="*/ 3845734 w 637"/>
                <a:gd name="T9" fmla="*/ 7071404 h 638"/>
                <a:gd name="T10" fmla="*/ 3549909 w 637"/>
                <a:gd name="T11" fmla="*/ 7046976 h 638"/>
                <a:gd name="T12" fmla="*/ 3254081 w 637"/>
                <a:gd name="T13" fmla="*/ 6998127 h 638"/>
                <a:gd name="T14" fmla="*/ 2576146 w 637"/>
                <a:gd name="T15" fmla="*/ 7559923 h 638"/>
                <a:gd name="T16" fmla="*/ 2231019 w 637"/>
                <a:gd name="T17" fmla="*/ 7425580 h 638"/>
                <a:gd name="T18" fmla="*/ 2144736 w 637"/>
                <a:gd name="T19" fmla="*/ 6509600 h 638"/>
                <a:gd name="T20" fmla="*/ 1910544 w 637"/>
                <a:gd name="T21" fmla="*/ 6338614 h 638"/>
                <a:gd name="T22" fmla="*/ 973763 w 637"/>
                <a:gd name="T23" fmla="*/ 6485172 h 638"/>
                <a:gd name="T24" fmla="*/ 690263 w 637"/>
                <a:gd name="T25" fmla="*/ 6130991 h 638"/>
                <a:gd name="T26" fmla="*/ 1097017 w 637"/>
                <a:gd name="T27" fmla="*/ 5276073 h 638"/>
                <a:gd name="T28" fmla="*/ 961435 w 637"/>
                <a:gd name="T29" fmla="*/ 5007382 h 638"/>
                <a:gd name="T30" fmla="*/ 73957 w 637"/>
                <a:gd name="T31" fmla="*/ 4677625 h 638"/>
                <a:gd name="T32" fmla="*/ 0 w 637"/>
                <a:gd name="T33" fmla="*/ 4225745 h 638"/>
                <a:gd name="T34" fmla="*/ 788871 w 637"/>
                <a:gd name="T35" fmla="*/ 3676150 h 638"/>
                <a:gd name="T36" fmla="*/ 825848 w 637"/>
                <a:gd name="T37" fmla="*/ 3370826 h 638"/>
                <a:gd name="T38" fmla="*/ 209544 w 637"/>
                <a:gd name="T39" fmla="*/ 2625821 h 638"/>
                <a:gd name="T40" fmla="*/ 369781 w 637"/>
                <a:gd name="T41" fmla="*/ 2222790 h 638"/>
                <a:gd name="T42" fmla="*/ 1343542 w 637"/>
                <a:gd name="T43" fmla="*/ 2137297 h 638"/>
                <a:gd name="T44" fmla="*/ 1528433 w 637"/>
                <a:gd name="T45" fmla="*/ 1893034 h 638"/>
                <a:gd name="T46" fmla="*/ 1368191 w 637"/>
                <a:gd name="T47" fmla="*/ 928198 h 638"/>
                <a:gd name="T48" fmla="*/ 1701000 w 637"/>
                <a:gd name="T49" fmla="*/ 671724 h 638"/>
                <a:gd name="T50" fmla="*/ 2600800 w 637"/>
                <a:gd name="T51" fmla="*/ 1074753 h 638"/>
                <a:gd name="T52" fmla="*/ 2884300 w 637"/>
                <a:gd name="T53" fmla="*/ 964837 h 638"/>
                <a:gd name="T54" fmla="*/ 3217106 w 637"/>
                <a:gd name="T55" fmla="*/ 48854 h 638"/>
                <a:gd name="T56" fmla="*/ 3438970 w 637"/>
                <a:gd name="T57" fmla="*/ 12216 h 638"/>
                <a:gd name="T58" fmla="*/ 4067600 w 637"/>
                <a:gd name="T59" fmla="*/ 781642 h 638"/>
                <a:gd name="T60" fmla="*/ 4375752 w 637"/>
                <a:gd name="T61" fmla="*/ 806066 h 638"/>
                <a:gd name="T62" fmla="*/ 4671578 w 637"/>
                <a:gd name="T63" fmla="*/ 854919 h 638"/>
                <a:gd name="T64" fmla="*/ 5374161 w 637"/>
                <a:gd name="T65" fmla="*/ 256472 h 638"/>
                <a:gd name="T66" fmla="*/ 5682317 w 637"/>
                <a:gd name="T67" fmla="*/ 390820 h 638"/>
                <a:gd name="T68" fmla="*/ 5768600 w 637"/>
                <a:gd name="T69" fmla="*/ 1343443 h 638"/>
                <a:gd name="T70" fmla="*/ 6015118 w 637"/>
                <a:gd name="T71" fmla="*/ 1526645 h 638"/>
                <a:gd name="T72" fmla="*/ 6927248 w 637"/>
                <a:gd name="T73" fmla="*/ 1367871 h 638"/>
                <a:gd name="T74" fmla="*/ 7136792 w 637"/>
                <a:gd name="T75" fmla="*/ 1660986 h 638"/>
                <a:gd name="T76" fmla="*/ 6754683 w 637"/>
                <a:gd name="T77" fmla="*/ 2454842 h 638"/>
                <a:gd name="T78" fmla="*/ 6828640 w 637"/>
                <a:gd name="T79" fmla="*/ 2601398 h 638"/>
                <a:gd name="T80" fmla="*/ 6939578 w 637"/>
                <a:gd name="T81" fmla="*/ 2870084 h 638"/>
                <a:gd name="T82" fmla="*/ 7790076 w 637"/>
                <a:gd name="T83" fmla="*/ 3187631 h 638"/>
                <a:gd name="T84" fmla="*/ 7851707 w 637"/>
                <a:gd name="T85" fmla="*/ 3676150 h 638"/>
                <a:gd name="T86" fmla="*/ 7112140 w 637"/>
                <a:gd name="T87" fmla="*/ 4201321 h 638"/>
                <a:gd name="T88" fmla="*/ 7075161 w 637"/>
                <a:gd name="T89" fmla="*/ 4482218 h 638"/>
                <a:gd name="T90" fmla="*/ 7642163 w 637"/>
                <a:gd name="T91" fmla="*/ 5178365 h 638"/>
                <a:gd name="T92" fmla="*/ 7444939 w 637"/>
                <a:gd name="T93" fmla="*/ 5642464 h 638"/>
                <a:gd name="T94" fmla="*/ 6557469 w 637"/>
                <a:gd name="T95" fmla="*/ 5727957 h 638"/>
                <a:gd name="T96" fmla="*/ 6384904 w 637"/>
                <a:gd name="T97" fmla="*/ 5960004 h 638"/>
                <a:gd name="T98" fmla="*/ 6520491 w 637"/>
                <a:gd name="T99" fmla="*/ 6827141 h 638"/>
                <a:gd name="T100" fmla="*/ 6224661 w 637"/>
                <a:gd name="T101" fmla="*/ 7071404 h 63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37"/>
                <a:gd name="T154" fmla="*/ 0 h 638"/>
                <a:gd name="T155" fmla="*/ 637 w 637"/>
                <a:gd name="T156" fmla="*/ 638 h 63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37" h="638">
                  <a:moveTo>
                    <a:pt x="496" y="585"/>
                  </a:moveTo>
                  <a:lnTo>
                    <a:pt x="441" y="550"/>
                  </a:lnTo>
                  <a:lnTo>
                    <a:pt x="431" y="555"/>
                  </a:lnTo>
                  <a:lnTo>
                    <a:pt x="420" y="560"/>
                  </a:lnTo>
                  <a:lnTo>
                    <a:pt x="409" y="564"/>
                  </a:lnTo>
                  <a:lnTo>
                    <a:pt x="397" y="568"/>
                  </a:lnTo>
                  <a:lnTo>
                    <a:pt x="382" y="633"/>
                  </a:lnTo>
                  <a:lnTo>
                    <a:pt x="362" y="636"/>
                  </a:lnTo>
                  <a:lnTo>
                    <a:pt x="342" y="638"/>
                  </a:lnTo>
                  <a:lnTo>
                    <a:pt x="312" y="579"/>
                  </a:lnTo>
                  <a:lnTo>
                    <a:pt x="300" y="579"/>
                  </a:lnTo>
                  <a:lnTo>
                    <a:pt x="288" y="577"/>
                  </a:lnTo>
                  <a:lnTo>
                    <a:pt x="275" y="576"/>
                  </a:lnTo>
                  <a:lnTo>
                    <a:pt x="264" y="573"/>
                  </a:lnTo>
                  <a:lnTo>
                    <a:pt x="219" y="622"/>
                  </a:lnTo>
                  <a:lnTo>
                    <a:pt x="209" y="619"/>
                  </a:lnTo>
                  <a:lnTo>
                    <a:pt x="200" y="616"/>
                  </a:lnTo>
                  <a:lnTo>
                    <a:pt x="181" y="608"/>
                  </a:lnTo>
                  <a:lnTo>
                    <a:pt x="184" y="540"/>
                  </a:lnTo>
                  <a:lnTo>
                    <a:pt x="174" y="533"/>
                  </a:lnTo>
                  <a:lnTo>
                    <a:pt x="164" y="526"/>
                  </a:lnTo>
                  <a:lnTo>
                    <a:pt x="155" y="519"/>
                  </a:lnTo>
                  <a:lnTo>
                    <a:pt x="146" y="511"/>
                  </a:lnTo>
                  <a:lnTo>
                    <a:pt x="79" y="531"/>
                  </a:lnTo>
                  <a:lnTo>
                    <a:pt x="67" y="517"/>
                  </a:lnTo>
                  <a:lnTo>
                    <a:pt x="56" y="502"/>
                  </a:lnTo>
                  <a:lnTo>
                    <a:pt x="94" y="443"/>
                  </a:lnTo>
                  <a:lnTo>
                    <a:pt x="89" y="432"/>
                  </a:lnTo>
                  <a:lnTo>
                    <a:pt x="83" y="421"/>
                  </a:lnTo>
                  <a:lnTo>
                    <a:pt x="78" y="410"/>
                  </a:lnTo>
                  <a:lnTo>
                    <a:pt x="74" y="398"/>
                  </a:lnTo>
                  <a:lnTo>
                    <a:pt x="6" y="383"/>
                  </a:lnTo>
                  <a:lnTo>
                    <a:pt x="3" y="364"/>
                  </a:lnTo>
                  <a:lnTo>
                    <a:pt x="0" y="346"/>
                  </a:lnTo>
                  <a:lnTo>
                    <a:pt x="63" y="314"/>
                  </a:lnTo>
                  <a:lnTo>
                    <a:pt x="64" y="301"/>
                  </a:lnTo>
                  <a:lnTo>
                    <a:pt x="65" y="288"/>
                  </a:lnTo>
                  <a:lnTo>
                    <a:pt x="67" y="276"/>
                  </a:lnTo>
                  <a:lnTo>
                    <a:pt x="69" y="264"/>
                  </a:lnTo>
                  <a:lnTo>
                    <a:pt x="17" y="215"/>
                  </a:lnTo>
                  <a:lnTo>
                    <a:pt x="23" y="198"/>
                  </a:lnTo>
                  <a:lnTo>
                    <a:pt x="30" y="182"/>
                  </a:lnTo>
                  <a:lnTo>
                    <a:pt x="102" y="185"/>
                  </a:lnTo>
                  <a:lnTo>
                    <a:pt x="109" y="175"/>
                  </a:lnTo>
                  <a:lnTo>
                    <a:pt x="117" y="165"/>
                  </a:lnTo>
                  <a:lnTo>
                    <a:pt x="124" y="155"/>
                  </a:lnTo>
                  <a:lnTo>
                    <a:pt x="133" y="146"/>
                  </a:lnTo>
                  <a:lnTo>
                    <a:pt x="111" y="76"/>
                  </a:lnTo>
                  <a:lnTo>
                    <a:pt x="124" y="65"/>
                  </a:lnTo>
                  <a:lnTo>
                    <a:pt x="138" y="55"/>
                  </a:lnTo>
                  <a:lnTo>
                    <a:pt x="200" y="94"/>
                  </a:lnTo>
                  <a:lnTo>
                    <a:pt x="211" y="88"/>
                  </a:lnTo>
                  <a:lnTo>
                    <a:pt x="222" y="83"/>
                  </a:lnTo>
                  <a:lnTo>
                    <a:pt x="234" y="79"/>
                  </a:lnTo>
                  <a:lnTo>
                    <a:pt x="246" y="75"/>
                  </a:lnTo>
                  <a:lnTo>
                    <a:pt x="261" y="4"/>
                  </a:lnTo>
                  <a:lnTo>
                    <a:pt x="270" y="3"/>
                  </a:lnTo>
                  <a:lnTo>
                    <a:pt x="279" y="1"/>
                  </a:lnTo>
                  <a:lnTo>
                    <a:pt x="297" y="0"/>
                  </a:lnTo>
                  <a:lnTo>
                    <a:pt x="330" y="64"/>
                  </a:lnTo>
                  <a:lnTo>
                    <a:pt x="343" y="65"/>
                  </a:lnTo>
                  <a:lnTo>
                    <a:pt x="355" y="66"/>
                  </a:lnTo>
                  <a:lnTo>
                    <a:pt x="367" y="68"/>
                  </a:lnTo>
                  <a:lnTo>
                    <a:pt x="379" y="70"/>
                  </a:lnTo>
                  <a:lnTo>
                    <a:pt x="427" y="18"/>
                  </a:lnTo>
                  <a:lnTo>
                    <a:pt x="436" y="21"/>
                  </a:lnTo>
                  <a:lnTo>
                    <a:pt x="444" y="25"/>
                  </a:lnTo>
                  <a:lnTo>
                    <a:pt x="461" y="32"/>
                  </a:lnTo>
                  <a:lnTo>
                    <a:pt x="458" y="103"/>
                  </a:lnTo>
                  <a:lnTo>
                    <a:pt x="468" y="110"/>
                  </a:lnTo>
                  <a:lnTo>
                    <a:pt x="478" y="117"/>
                  </a:lnTo>
                  <a:lnTo>
                    <a:pt x="488" y="125"/>
                  </a:lnTo>
                  <a:lnTo>
                    <a:pt x="497" y="134"/>
                  </a:lnTo>
                  <a:lnTo>
                    <a:pt x="562" y="112"/>
                  </a:lnTo>
                  <a:lnTo>
                    <a:pt x="574" y="128"/>
                  </a:lnTo>
                  <a:lnTo>
                    <a:pt x="579" y="136"/>
                  </a:lnTo>
                  <a:lnTo>
                    <a:pt x="586" y="144"/>
                  </a:lnTo>
                  <a:lnTo>
                    <a:pt x="548" y="201"/>
                  </a:lnTo>
                  <a:lnTo>
                    <a:pt x="551" y="206"/>
                  </a:lnTo>
                  <a:lnTo>
                    <a:pt x="554" y="213"/>
                  </a:lnTo>
                  <a:lnTo>
                    <a:pt x="559" y="224"/>
                  </a:lnTo>
                  <a:lnTo>
                    <a:pt x="563" y="235"/>
                  </a:lnTo>
                  <a:lnTo>
                    <a:pt x="567" y="247"/>
                  </a:lnTo>
                  <a:lnTo>
                    <a:pt x="632" y="261"/>
                  </a:lnTo>
                  <a:lnTo>
                    <a:pt x="635" y="280"/>
                  </a:lnTo>
                  <a:lnTo>
                    <a:pt x="637" y="301"/>
                  </a:lnTo>
                  <a:lnTo>
                    <a:pt x="578" y="332"/>
                  </a:lnTo>
                  <a:lnTo>
                    <a:pt x="577" y="344"/>
                  </a:lnTo>
                  <a:lnTo>
                    <a:pt x="576" y="356"/>
                  </a:lnTo>
                  <a:lnTo>
                    <a:pt x="574" y="367"/>
                  </a:lnTo>
                  <a:lnTo>
                    <a:pt x="571" y="380"/>
                  </a:lnTo>
                  <a:lnTo>
                    <a:pt x="620" y="424"/>
                  </a:lnTo>
                  <a:lnTo>
                    <a:pt x="613" y="443"/>
                  </a:lnTo>
                  <a:lnTo>
                    <a:pt x="604" y="462"/>
                  </a:lnTo>
                  <a:lnTo>
                    <a:pt x="539" y="458"/>
                  </a:lnTo>
                  <a:lnTo>
                    <a:pt x="532" y="469"/>
                  </a:lnTo>
                  <a:lnTo>
                    <a:pt x="525" y="479"/>
                  </a:lnTo>
                  <a:lnTo>
                    <a:pt x="518" y="488"/>
                  </a:lnTo>
                  <a:lnTo>
                    <a:pt x="510" y="497"/>
                  </a:lnTo>
                  <a:lnTo>
                    <a:pt x="529" y="559"/>
                  </a:lnTo>
                  <a:lnTo>
                    <a:pt x="513" y="573"/>
                  </a:lnTo>
                  <a:lnTo>
                    <a:pt x="505" y="579"/>
                  </a:lnTo>
                  <a:lnTo>
                    <a:pt x="496" y="585"/>
                  </a:lnTo>
                  <a:close/>
                </a:path>
              </a:pathLst>
            </a:custGeom>
            <a:solidFill>
              <a:schemeClr val="bg2"/>
            </a:solidFill>
            <a:ln w="3175" cap="flat" cmpd="sng" algn="ctr">
              <a:noFill/>
              <a:prstDash val="solid"/>
              <a:round/>
              <a:headEnd/>
              <a:tailEnd/>
            </a:ln>
          </p:spPr>
          <p:txBody>
            <a:bodyPr lIns="0" rIns="0" anchor="ctr"/>
            <a:lstStyle/>
            <a:p>
              <a:pPr marL="0" marR="0" lvl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 pitchFamily="34" charset="-122"/>
                <a:cs typeface="+mn-cs"/>
              </a:endParaRPr>
            </a:p>
          </p:txBody>
        </p:sp>
        <p:sp>
          <p:nvSpPr>
            <p:cNvPr id="78862" name="Oval 7"/>
            <p:cNvSpPr>
              <a:spLocks noChangeArrowheads="1"/>
            </p:cNvSpPr>
            <p:nvPr/>
          </p:nvSpPr>
          <p:spPr bwMode="auto">
            <a:xfrm>
              <a:off x="3551" y="1427"/>
              <a:ext cx="669" cy="664"/>
            </a:xfrm>
            <a:prstGeom prst="ellipse">
              <a:avLst/>
            </a:prstGeom>
            <a:solidFill>
              <a:srgbClr val="F2F2F2"/>
            </a:solidFill>
            <a:ln w="22225">
              <a:noFill/>
              <a:round/>
              <a:headEnd/>
              <a:tailEnd/>
            </a:ln>
          </p:spPr>
          <p:txBody>
            <a:bodyPr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A800"/>
                </a:solidFill>
                <a:effectLst/>
                <a:uLnTx/>
                <a:uFillTx/>
                <a:latin typeface="Arial" charset="0"/>
                <a:ea typeface="微软雅黑" pitchFamily="34" charset="-122"/>
                <a:cs typeface="+mn-cs"/>
                <a:sym typeface="造字工房悦黑体验版常规体" pitchFamily="50" charset="-122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A800"/>
                  </a:solidFill>
                  <a:effectLst/>
                  <a:uLnTx/>
                  <a:uFillTx/>
                  <a:latin typeface="Arial" charset="0"/>
                  <a:ea typeface="微软雅黑" pitchFamily="34" charset="-122"/>
                  <a:cs typeface="+mn-cs"/>
                  <a:sym typeface="造字工房悦黑体验版常规体" pitchFamily="50" charset="-122"/>
                </a:rPr>
                <a:t>输入您想要的文字内容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微软雅黑" pitchFamily="34" charset="-122"/>
                <a:cs typeface="+mn-cs"/>
              </a:endParaRPr>
            </a:p>
          </p:txBody>
        </p:sp>
      </p:grpSp>
      <p:grpSp>
        <p:nvGrpSpPr>
          <p:cNvPr id="96299" name="Group 43"/>
          <p:cNvGrpSpPr>
            <a:grpSpLocks/>
          </p:cNvGrpSpPr>
          <p:nvPr/>
        </p:nvGrpSpPr>
        <p:grpSpPr bwMode="auto">
          <a:xfrm>
            <a:off x="1116014" y="2176463"/>
            <a:ext cx="2039937" cy="2044700"/>
            <a:chOff x="703" y="1371"/>
            <a:chExt cx="1285" cy="1288"/>
          </a:xfrm>
        </p:grpSpPr>
        <p:sp>
          <p:nvSpPr>
            <p:cNvPr id="78859" name="Freeform 8"/>
            <p:cNvSpPr>
              <a:spLocks/>
            </p:cNvSpPr>
            <p:nvPr/>
          </p:nvSpPr>
          <p:spPr bwMode="auto">
            <a:xfrm>
              <a:off x="703" y="1371"/>
              <a:ext cx="1285" cy="1288"/>
            </a:xfrm>
            <a:custGeom>
              <a:avLst/>
              <a:gdLst>
                <a:gd name="T0" fmla="*/ 6065346 w 808"/>
                <a:gd name="T1" fmla="*/ 7136055 h 810"/>
                <a:gd name="T2" fmla="*/ 5714029 w 808"/>
                <a:gd name="T3" fmla="*/ 7332276 h 810"/>
                <a:gd name="T4" fmla="*/ 5528041 w 808"/>
                <a:gd name="T5" fmla="*/ 8148118 h 810"/>
                <a:gd name="T6" fmla="*/ 5259387 w 808"/>
                <a:gd name="T7" fmla="*/ 8230740 h 810"/>
                <a:gd name="T8" fmla="*/ 4649754 w 808"/>
                <a:gd name="T9" fmla="*/ 7652413 h 810"/>
                <a:gd name="T10" fmla="*/ 4391437 w 808"/>
                <a:gd name="T11" fmla="*/ 7683395 h 810"/>
                <a:gd name="T12" fmla="*/ 3905793 w 808"/>
                <a:gd name="T13" fmla="*/ 8364985 h 810"/>
                <a:gd name="T14" fmla="*/ 3626805 w 808"/>
                <a:gd name="T15" fmla="*/ 8334003 h 810"/>
                <a:gd name="T16" fmla="*/ 3275493 w 808"/>
                <a:gd name="T17" fmla="*/ 7569803 h 810"/>
                <a:gd name="T18" fmla="*/ 3017174 w 808"/>
                <a:gd name="T19" fmla="*/ 7497509 h 810"/>
                <a:gd name="T20" fmla="*/ 2324878 w 808"/>
                <a:gd name="T21" fmla="*/ 7941580 h 810"/>
                <a:gd name="T22" fmla="*/ 2056224 w 808"/>
                <a:gd name="T23" fmla="*/ 7796993 h 810"/>
                <a:gd name="T24" fmla="*/ 2035558 w 808"/>
                <a:gd name="T25" fmla="*/ 6970829 h 810"/>
                <a:gd name="T26" fmla="*/ 1828904 w 808"/>
                <a:gd name="T27" fmla="*/ 6795260 h 810"/>
                <a:gd name="T28" fmla="*/ 1022946 w 808"/>
                <a:gd name="T29" fmla="*/ 6939840 h 810"/>
                <a:gd name="T30" fmla="*/ 836953 w 808"/>
                <a:gd name="T31" fmla="*/ 6702321 h 810"/>
                <a:gd name="T32" fmla="*/ 1064277 w 808"/>
                <a:gd name="T33" fmla="*/ 5814181 h 810"/>
                <a:gd name="T34" fmla="*/ 950615 w 808"/>
                <a:gd name="T35" fmla="*/ 5576661 h 810"/>
                <a:gd name="T36" fmla="*/ 165324 w 808"/>
                <a:gd name="T37" fmla="*/ 5380447 h 810"/>
                <a:gd name="T38" fmla="*/ 692295 w 808"/>
                <a:gd name="T39" fmla="*/ 4760814 h 810"/>
                <a:gd name="T40" fmla="*/ 661301 w 808"/>
                <a:gd name="T41" fmla="*/ 4502638 h 810"/>
                <a:gd name="T42" fmla="*/ 640635 w 808"/>
                <a:gd name="T43" fmla="*/ 4234130 h 810"/>
                <a:gd name="T44" fmla="*/ 10334 w 808"/>
                <a:gd name="T45" fmla="*/ 3738428 h 810"/>
                <a:gd name="T46" fmla="*/ 723296 w 808"/>
                <a:gd name="T47" fmla="*/ 3387304 h 810"/>
                <a:gd name="T48" fmla="*/ 805957 w 808"/>
                <a:gd name="T49" fmla="*/ 3129129 h 810"/>
                <a:gd name="T50" fmla="*/ 888621 w 808"/>
                <a:gd name="T51" fmla="*/ 2870949 h 810"/>
                <a:gd name="T52" fmla="*/ 495973 w 808"/>
                <a:gd name="T53" fmla="*/ 2189354 h 810"/>
                <a:gd name="T54" fmla="*/ 1291600 w 808"/>
                <a:gd name="T55" fmla="*/ 2127393 h 810"/>
                <a:gd name="T56" fmla="*/ 1446590 w 808"/>
                <a:gd name="T57" fmla="*/ 1920849 h 810"/>
                <a:gd name="T58" fmla="*/ 1622247 w 808"/>
                <a:gd name="T59" fmla="*/ 1714306 h 810"/>
                <a:gd name="T60" fmla="*/ 1529255 w 808"/>
                <a:gd name="T61" fmla="*/ 939769 h 810"/>
                <a:gd name="T62" fmla="*/ 2283545 w 808"/>
                <a:gd name="T63" fmla="*/ 1177297 h 810"/>
                <a:gd name="T64" fmla="*/ 2634862 w 808"/>
                <a:gd name="T65" fmla="*/ 981078 h 810"/>
                <a:gd name="T66" fmla="*/ 2810521 w 808"/>
                <a:gd name="T67" fmla="*/ 216871 h 810"/>
                <a:gd name="T68" fmla="*/ 3120501 w 808"/>
                <a:gd name="T69" fmla="*/ 123926 h 810"/>
                <a:gd name="T70" fmla="*/ 3699140 w 808"/>
                <a:gd name="T71" fmla="*/ 650612 h 810"/>
                <a:gd name="T72" fmla="*/ 3957454 w 808"/>
                <a:gd name="T73" fmla="*/ 629959 h 810"/>
                <a:gd name="T74" fmla="*/ 4412099 w 808"/>
                <a:gd name="T75" fmla="*/ 0 h 810"/>
                <a:gd name="T76" fmla="*/ 4742747 w 808"/>
                <a:gd name="T77" fmla="*/ 30982 h 810"/>
                <a:gd name="T78" fmla="*/ 5073396 w 808"/>
                <a:gd name="T79" fmla="*/ 733228 h 810"/>
                <a:gd name="T80" fmla="*/ 5321385 w 808"/>
                <a:gd name="T81" fmla="*/ 805517 h 810"/>
                <a:gd name="T82" fmla="*/ 5982680 w 808"/>
                <a:gd name="T83" fmla="*/ 402756 h 810"/>
                <a:gd name="T84" fmla="*/ 6272002 w 808"/>
                <a:gd name="T85" fmla="*/ 557666 h 810"/>
                <a:gd name="T86" fmla="*/ 6313332 w 808"/>
                <a:gd name="T87" fmla="*/ 1342529 h 810"/>
                <a:gd name="T88" fmla="*/ 6509654 w 808"/>
                <a:gd name="T89" fmla="*/ 1507763 h 810"/>
                <a:gd name="T90" fmla="*/ 7284609 w 808"/>
                <a:gd name="T91" fmla="*/ 1383840 h 810"/>
                <a:gd name="T92" fmla="*/ 7491265 w 808"/>
                <a:gd name="T93" fmla="*/ 1631689 h 810"/>
                <a:gd name="T94" fmla="*/ 7284609 w 808"/>
                <a:gd name="T95" fmla="*/ 2488841 h 810"/>
                <a:gd name="T96" fmla="*/ 7398274 w 808"/>
                <a:gd name="T97" fmla="*/ 2726368 h 810"/>
                <a:gd name="T98" fmla="*/ 8173230 w 808"/>
                <a:gd name="T99" fmla="*/ 2943239 h 810"/>
                <a:gd name="T100" fmla="*/ 7646260 w 808"/>
                <a:gd name="T101" fmla="*/ 3542210 h 810"/>
                <a:gd name="T102" fmla="*/ 7687590 w 808"/>
                <a:gd name="T103" fmla="*/ 3800389 h 810"/>
                <a:gd name="T104" fmla="*/ 7697921 w 808"/>
                <a:gd name="T105" fmla="*/ 4079224 h 810"/>
                <a:gd name="T106" fmla="*/ 8338557 w 808"/>
                <a:gd name="T107" fmla="*/ 4564602 h 810"/>
                <a:gd name="T108" fmla="*/ 7615261 w 808"/>
                <a:gd name="T109" fmla="*/ 4926050 h 810"/>
                <a:gd name="T110" fmla="*/ 7542932 w 808"/>
                <a:gd name="T111" fmla="*/ 5184229 h 810"/>
                <a:gd name="T112" fmla="*/ 7460272 w 808"/>
                <a:gd name="T113" fmla="*/ 5432081 h 810"/>
                <a:gd name="T114" fmla="*/ 7873584 w 808"/>
                <a:gd name="T115" fmla="*/ 6144650 h 810"/>
                <a:gd name="T116" fmla="*/ 7057285 w 808"/>
                <a:gd name="T117" fmla="*/ 6185962 h 810"/>
                <a:gd name="T118" fmla="*/ 6902296 w 808"/>
                <a:gd name="T119" fmla="*/ 6402829 h 810"/>
                <a:gd name="T120" fmla="*/ 6726645 w 808"/>
                <a:gd name="T121" fmla="*/ 6599047 h 810"/>
                <a:gd name="T122" fmla="*/ 6840304 w 808"/>
                <a:gd name="T123" fmla="*/ 7414893 h 81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08"/>
                <a:gd name="T187" fmla="*/ 0 h 810"/>
                <a:gd name="T188" fmla="*/ 808 w 808"/>
                <a:gd name="T189" fmla="*/ 810 h 81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08" h="810">
                  <a:moveTo>
                    <a:pt x="651" y="726"/>
                  </a:moveTo>
                  <a:lnTo>
                    <a:pt x="587" y="691"/>
                  </a:lnTo>
                  <a:lnTo>
                    <a:pt x="565" y="704"/>
                  </a:lnTo>
                  <a:lnTo>
                    <a:pt x="553" y="710"/>
                  </a:lnTo>
                  <a:lnTo>
                    <a:pt x="542" y="716"/>
                  </a:lnTo>
                  <a:lnTo>
                    <a:pt x="535" y="789"/>
                  </a:lnTo>
                  <a:lnTo>
                    <a:pt x="522" y="794"/>
                  </a:lnTo>
                  <a:lnTo>
                    <a:pt x="509" y="797"/>
                  </a:lnTo>
                  <a:lnTo>
                    <a:pt x="462" y="739"/>
                  </a:lnTo>
                  <a:lnTo>
                    <a:pt x="450" y="741"/>
                  </a:lnTo>
                  <a:lnTo>
                    <a:pt x="437" y="743"/>
                  </a:lnTo>
                  <a:lnTo>
                    <a:pt x="425" y="744"/>
                  </a:lnTo>
                  <a:lnTo>
                    <a:pt x="412" y="744"/>
                  </a:lnTo>
                  <a:lnTo>
                    <a:pt x="378" y="810"/>
                  </a:lnTo>
                  <a:lnTo>
                    <a:pt x="364" y="809"/>
                  </a:lnTo>
                  <a:lnTo>
                    <a:pt x="351" y="807"/>
                  </a:lnTo>
                  <a:lnTo>
                    <a:pt x="329" y="736"/>
                  </a:lnTo>
                  <a:lnTo>
                    <a:pt x="317" y="733"/>
                  </a:lnTo>
                  <a:lnTo>
                    <a:pt x="304" y="730"/>
                  </a:lnTo>
                  <a:lnTo>
                    <a:pt x="292" y="726"/>
                  </a:lnTo>
                  <a:lnTo>
                    <a:pt x="280" y="721"/>
                  </a:lnTo>
                  <a:lnTo>
                    <a:pt x="225" y="769"/>
                  </a:lnTo>
                  <a:lnTo>
                    <a:pt x="212" y="763"/>
                  </a:lnTo>
                  <a:lnTo>
                    <a:pt x="199" y="755"/>
                  </a:lnTo>
                  <a:lnTo>
                    <a:pt x="207" y="683"/>
                  </a:lnTo>
                  <a:lnTo>
                    <a:pt x="197" y="675"/>
                  </a:lnTo>
                  <a:lnTo>
                    <a:pt x="187" y="667"/>
                  </a:lnTo>
                  <a:lnTo>
                    <a:pt x="177" y="658"/>
                  </a:lnTo>
                  <a:lnTo>
                    <a:pt x="168" y="650"/>
                  </a:lnTo>
                  <a:lnTo>
                    <a:pt x="99" y="672"/>
                  </a:lnTo>
                  <a:lnTo>
                    <a:pt x="90" y="661"/>
                  </a:lnTo>
                  <a:lnTo>
                    <a:pt x="81" y="649"/>
                  </a:lnTo>
                  <a:lnTo>
                    <a:pt x="116" y="586"/>
                  </a:lnTo>
                  <a:lnTo>
                    <a:pt x="103" y="563"/>
                  </a:lnTo>
                  <a:lnTo>
                    <a:pt x="97" y="552"/>
                  </a:lnTo>
                  <a:lnTo>
                    <a:pt x="92" y="540"/>
                  </a:lnTo>
                  <a:lnTo>
                    <a:pt x="20" y="534"/>
                  </a:lnTo>
                  <a:lnTo>
                    <a:pt x="16" y="521"/>
                  </a:lnTo>
                  <a:lnTo>
                    <a:pt x="12" y="507"/>
                  </a:lnTo>
                  <a:lnTo>
                    <a:pt x="67" y="461"/>
                  </a:lnTo>
                  <a:lnTo>
                    <a:pt x="65" y="449"/>
                  </a:lnTo>
                  <a:lnTo>
                    <a:pt x="64" y="436"/>
                  </a:lnTo>
                  <a:lnTo>
                    <a:pt x="63" y="423"/>
                  </a:lnTo>
                  <a:lnTo>
                    <a:pt x="62" y="410"/>
                  </a:lnTo>
                  <a:lnTo>
                    <a:pt x="0" y="378"/>
                  </a:lnTo>
                  <a:lnTo>
                    <a:pt x="1" y="362"/>
                  </a:lnTo>
                  <a:lnTo>
                    <a:pt x="3" y="348"/>
                  </a:lnTo>
                  <a:lnTo>
                    <a:pt x="70" y="328"/>
                  </a:lnTo>
                  <a:lnTo>
                    <a:pt x="73" y="316"/>
                  </a:lnTo>
                  <a:lnTo>
                    <a:pt x="78" y="303"/>
                  </a:lnTo>
                  <a:lnTo>
                    <a:pt x="82" y="291"/>
                  </a:lnTo>
                  <a:lnTo>
                    <a:pt x="86" y="278"/>
                  </a:lnTo>
                  <a:lnTo>
                    <a:pt x="41" y="225"/>
                  </a:lnTo>
                  <a:lnTo>
                    <a:pt x="48" y="212"/>
                  </a:lnTo>
                  <a:lnTo>
                    <a:pt x="55" y="199"/>
                  </a:lnTo>
                  <a:lnTo>
                    <a:pt x="125" y="206"/>
                  </a:lnTo>
                  <a:lnTo>
                    <a:pt x="132" y="196"/>
                  </a:lnTo>
                  <a:lnTo>
                    <a:pt x="140" y="186"/>
                  </a:lnTo>
                  <a:lnTo>
                    <a:pt x="148" y="175"/>
                  </a:lnTo>
                  <a:lnTo>
                    <a:pt x="157" y="166"/>
                  </a:lnTo>
                  <a:lnTo>
                    <a:pt x="136" y="101"/>
                  </a:lnTo>
                  <a:lnTo>
                    <a:pt x="148" y="91"/>
                  </a:lnTo>
                  <a:lnTo>
                    <a:pt x="160" y="80"/>
                  </a:lnTo>
                  <a:lnTo>
                    <a:pt x="221" y="114"/>
                  </a:lnTo>
                  <a:lnTo>
                    <a:pt x="243" y="101"/>
                  </a:lnTo>
                  <a:lnTo>
                    <a:pt x="255" y="95"/>
                  </a:lnTo>
                  <a:lnTo>
                    <a:pt x="266" y="90"/>
                  </a:lnTo>
                  <a:lnTo>
                    <a:pt x="272" y="21"/>
                  </a:lnTo>
                  <a:lnTo>
                    <a:pt x="287" y="16"/>
                  </a:lnTo>
                  <a:lnTo>
                    <a:pt x="302" y="12"/>
                  </a:lnTo>
                  <a:lnTo>
                    <a:pt x="345" y="65"/>
                  </a:lnTo>
                  <a:lnTo>
                    <a:pt x="358" y="63"/>
                  </a:lnTo>
                  <a:lnTo>
                    <a:pt x="371" y="62"/>
                  </a:lnTo>
                  <a:lnTo>
                    <a:pt x="383" y="61"/>
                  </a:lnTo>
                  <a:lnTo>
                    <a:pt x="396" y="60"/>
                  </a:lnTo>
                  <a:lnTo>
                    <a:pt x="427" y="0"/>
                  </a:lnTo>
                  <a:lnTo>
                    <a:pt x="443" y="1"/>
                  </a:lnTo>
                  <a:lnTo>
                    <a:pt x="459" y="3"/>
                  </a:lnTo>
                  <a:lnTo>
                    <a:pt x="479" y="68"/>
                  </a:lnTo>
                  <a:lnTo>
                    <a:pt x="491" y="71"/>
                  </a:lnTo>
                  <a:lnTo>
                    <a:pt x="503" y="75"/>
                  </a:lnTo>
                  <a:lnTo>
                    <a:pt x="515" y="78"/>
                  </a:lnTo>
                  <a:lnTo>
                    <a:pt x="527" y="83"/>
                  </a:lnTo>
                  <a:lnTo>
                    <a:pt x="579" y="39"/>
                  </a:lnTo>
                  <a:lnTo>
                    <a:pt x="593" y="46"/>
                  </a:lnTo>
                  <a:lnTo>
                    <a:pt x="607" y="54"/>
                  </a:lnTo>
                  <a:lnTo>
                    <a:pt x="599" y="122"/>
                  </a:lnTo>
                  <a:lnTo>
                    <a:pt x="611" y="130"/>
                  </a:lnTo>
                  <a:lnTo>
                    <a:pt x="621" y="138"/>
                  </a:lnTo>
                  <a:lnTo>
                    <a:pt x="630" y="146"/>
                  </a:lnTo>
                  <a:lnTo>
                    <a:pt x="640" y="155"/>
                  </a:lnTo>
                  <a:lnTo>
                    <a:pt x="705" y="134"/>
                  </a:lnTo>
                  <a:lnTo>
                    <a:pt x="715" y="146"/>
                  </a:lnTo>
                  <a:lnTo>
                    <a:pt x="725" y="158"/>
                  </a:lnTo>
                  <a:lnTo>
                    <a:pt x="692" y="219"/>
                  </a:lnTo>
                  <a:lnTo>
                    <a:pt x="705" y="241"/>
                  </a:lnTo>
                  <a:lnTo>
                    <a:pt x="710" y="252"/>
                  </a:lnTo>
                  <a:lnTo>
                    <a:pt x="716" y="264"/>
                  </a:lnTo>
                  <a:lnTo>
                    <a:pt x="786" y="270"/>
                  </a:lnTo>
                  <a:lnTo>
                    <a:pt x="791" y="285"/>
                  </a:lnTo>
                  <a:lnTo>
                    <a:pt x="795" y="300"/>
                  </a:lnTo>
                  <a:lnTo>
                    <a:pt x="740" y="343"/>
                  </a:lnTo>
                  <a:lnTo>
                    <a:pt x="742" y="356"/>
                  </a:lnTo>
                  <a:lnTo>
                    <a:pt x="744" y="368"/>
                  </a:lnTo>
                  <a:lnTo>
                    <a:pt x="745" y="382"/>
                  </a:lnTo>
                  <a:lnTo>
                    <a:pt x="745" y="395"/>
                  </a:lnTo>
                  <a:lnTo>
                    <a:pt x="808" y="427"/>
                  </a:lnTo>
                  <a:lnTo>
                    <a:pt x="807" y="442"/>
                  </a:lnTo>
                  <a:lnTo>
                    <a:pt x="805" y="457"/>
                  </a:lnTo>
                  <a:lnTo>
                    <a:pt x="737" y="477"/>
                  </a:lnTo>
                  <a:lnTo>
                    <a:pt x="734" y="490"/>
                  </a:lnTo>
                  <a:lnTo>
                    <a:pt x="730" y="502"/>
                  </a:lnTo>
                  <a:lnTo>
                    <a:pt x="726" y="514"/>
                  </a:lnTo>
                  <a:lnTo>
                    <a:pt x="722" y="526"/>
                  </a:lnTo>
                  <a:lnTo>
                    <a:pt x="769" y="582"/>
                  </a:lnTo>
                  <a:lnTo>
                    <a:pt x="762" y="595"/>
                  </a:lnTo>
                  <a:lnTo>
                    <a:pt x="756" y="607"/>
                  </a:lnTo>
                  <a:lnTo>
                    <a:pt x="683" y="599"/>
                  </a:lnTo>
                  <a:lnTo>
                    <a:pt x="676" y="609"/>
                  </a:lnTo>
                  <a:lnTo>
                    <a:pt x="668" y="620"/>
                  </a:lnTo>
                  <a:lnTo>
                    <a:pt x="659" y="629"/>
                  </a:lnTo>
                  <a:lnTo>
                    <a:pt x="651" y="639"/>
                  </a:lnTo>
                  <a:lnTo>
                    <a:pt x="673" y="709"/>
                  </a:lnTo>
                  <a:lnTo>
                    <a:pt x="662" y="718"/>
                  </a:lnTo>
                  <a:lnTo>
                    <a:pt x="651" y="726"/>
                  </a:lnTo>
                  <a:close/>
                </a:path>
              </a:pathLst>
            </a:custGeom>
            <a:solidFill>
              <a:schemeClr val="bg2"/>
            </a:solidFill>
            <a:ln w="3175" cap="flat" cmpd="sng" algn="ctr">
              <a:noFill/>
              <a:prstDash val="solid"/>
              <a:round/>
              <a:headEnd/>
              <a:tailEnd/>
            </a:ln>
          </p:spPr>
          <p:txBody>
            <a:bodyPr lIns="0" rIns="0" anchor="ctr"/>
            <a:lstStyle/>
            <a:p>
              <a:pPr marL="0" marR="0" lvl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 pitchFamily="34" charset="-122"/>
                <a:cs typeface="+mn-cs"/>
              </a:endParaRPr>
            </a:p>
          </p:txBody>
        </p:sp>
        <p:sp>
          <p:nvSpPr>
            <p:cNvPr id="78860" name="Oval 9"/>
            <p:cNvSpPr>
              <a:spLocks noChangeArrowheads="1"/>
            </p:cNvSpPr>
            <p:nvPr/>
          </p:nvSpPr>
          <p:spPr bwMode="auto">
            <a:xfrm>
              <a:off x="918" y="1588"/>
              <a:ext cx="853" cy="853"/>
            </a:xfrm>
            <a:prstGeom prst="ellipse">
              <a:avLst/>
            </a:prstGeom>
            <a:solidFill>
              <a:srgbClr val="F2F2F2"/>
            </a:solidFill>
            <a:ln w="222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10064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A800"/>
                </a:solidFill>
                <a:effectLst/>
                <a:uLnTx/>
                <a:uFillTx/>
                <a:latin typeface="Arial" charset="0"/>
                <a:ea typeface="微软雅黑" pitchFamily="34" charset="-122"/>
                <a:cs typeface="+mn-cs"/>
                <a:sym typeface="造字工房悦黑体验版常规体" pitchFamily="50" charset="-122"/>
              </a:endParaRPr>
            </a:p>
            <a:p>
              <a:pPr marL="0" marR="0" lvl="0" indent="0" algn="ctr" defTabSz="10064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A800"/>
                  </a:solidFill>
                  <a:effectLst/>
                  <a:uLnTx/>
                  <a:uFillTx/>
                  <a:latin typeface="Arial" charset="0"/>
                  <a:ea typeface="微软雅黑" pitchFamily="34" charset="-122"/>
                  <a:cs typeface="+mn-cs"/>
                  <a:sym typeface="造字工房悦黑体验版常规体" pitchFamily="50" charset="-122"/>
                </a:rPr>
                <a:t>输入您想要的文字内容</a:t>
              </a:r>
            </a:p>
            <a:p>
              <a:pPr marL="0" marR="0" lvl="0" indent="0" algn="ctr" defTabSz="10064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A800"/>
                </a:solidFill>
                <a:effectLst/>
                <a:uLnTx/>
                <a:uFillTx/>
                <a:latin typeface="Calibri" pitchFamily="34" charset="0"/>
                <a:ea typeface="微软雅黑" pitchFamily="34" charset="-122"/>
                <a:cs typeface="+mn-cs"/>
              </a:endParaRPr>
            </a:p>
          </p:txBody>
        </p:sp>
      </p:grpSp>
      <p:sp>
        <p:nvSpPr>
          <p:cNvPr id="15" name="TextBox 53"/>
          <p:cNvSpPr txBox="1">
            <a:spLocks noChangeArrowheads="1"/>
          </p:cNvSpPr>
          <p:nvPr/>
        </p:nvSpPr>
        <p:spPr bwMode="auto">
          <a:xfrm>
            <a:off x="1312863" y="1739901"/>
            <a:ext cx="1697037" cy="348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803" tIns="50402" rIns="100803" bIns="50402">
            <a:spAutoFit/>
          </a:bodyPr>
          <a:lstStyle/>
          <a:p>
            <a:pPr marL="0" marR="0" lvl="0" indent="0" algn="ctr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A800"/>
                </a:solidFill>
                <a:effectLst/>
                <a:uLnTx/>
                <a:uFillTx/>
                <a:latin typeface="微软雅黑" pitchFamily="34" charset="-122"/>
                <a:ea typeface="宋体" charset="-122"/>
                <a:cs typeface="+mn-cs"/>
              </a:rPr>
              <a:t>添加标题内容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A8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16" name="TextBox 53"/>
          <p:cNvSpPr txBox="1">
            <a:spLocks noChangeArrowheads="1"/>
          </p:cNvSpPr>
          <p:nvPr/>
        </p:nvSpPr>
        <p:spPr bwMode="auto">
          <a:xfrm>
            <a:off x="3492501" y="1909763"/>
            <a:ext cx="1700213" cy="59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803" tIns="50402" rIns="100803" bIns="50402">
            <a:spAutoFit/>
          </a:bodyPr>
          <a:lstStyle/>
          <a:p>
            <a:pPr marL="0" marR="0" lvl="0" indent="0" algn="ctr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  <a:ea typeface="微软雅黑" pitchFamily="34" charset="-122"/>
                <a:cs typeface="+mn-cs"/>
              </a:rPr>
              <a:t>添加标题内容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charset="0"/>
              <a:ea typeface="微软雅黑" pitchFamily="34" charset="-122"/>
              <a:cs typeface="+mn-cs"/>
            </a:endParaRPr>
          </a:p>
          <a:p>
            <a:pPr marL="0" marR="0" lvl="0" indent="0" algn="ctr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17" name="TextBox 53"/>
          <p:cNvSpPr txBox="1">
            <a:spLocks noChangeArrowheads="1"/>
          </p:cNvSpPr>
          <p:nvPr/>
        </p:nvSpPr>
        <p:spPr bwMode="auto">
          <a:xfrm>
            <a:off x="6948489" y="2243139"/>
            <a:ext cx="1485900" cy="348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803" tIns="50402" rIns="100803" bIns="50402">
            <a:spAutoFit/>
          </a:bodyPr>
          <a:lstStyle/>
          <a:p>
            <a:pPr marL="0" marR="0" lvl="0" indent="0" algn="ctr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  <a:ea typeface="微软雅黑" pitchFamily="34" charset="-122"/>
                <a:cs typeface="+mn-cs"/>
              </a:rPr>
              <a:t>添加标题内容</a:t>
            </a:r>
          </a:p>
        </p:txBody>
      </p:sp>
      <p:grpSp>
        <p:nvGrpSpPr>
          <p:cNvPr id="96302" name="Group 46"/>
          <p:cNvGrpSpPr>
            <a:grpSpLocks/>
          </p:cNvGrpSpPr>
          <p:nvPr/>
        </p:nvGrpSpPr>
        <p:grpSpPr bwMode="auto">
          <a:xfrm>
            <a:off x="6765926" y="2819401"/>
            <a:ext cx="1627188" cy="1631950"/>
            <a:chOff x="4262" y="1776"/>
            <a:chExt cx="1025" cy="1028"/>
          </a:xfrm>
        </p:grpSpPr>
        <p:sp>
          <p:nvSpPr>
            <p:cNvPr id="78857" name="Freeform 8"/>
            <p:cNvSpPr>
              <a:spLocks/>
            </p:cNvSpPr>
            <p:nvPr/>
          </p:nvSpPr>
          <p:spPr bwMode="auto">
            <a:xfrm>
              <a:off x="4262" y="1776"/>
              <a:ext cx="1025" cy="1028"/>
            </a:xfrm>
            <a:custGeom>
              <a:avLst/>
              <a:gdLst>
                <a:gd name="T0" fmla="*/ 3078349 w 808"/>
                <a:gd name="T1" fmla="*/ 3628193 h 810"/>
                <a:gd name="T2" fmla="*/ 2900045 w 808"/>
                <a:gd name="T3" fmla="*/ 3727952 h 810"/>
                <a:gd name="T4" fmla="*/ 2805649 w 808"/>
                <a:gd name="T5" fmla="*/ 4142751 h 810"/>
                <a:gd name="T6" fmla="*/ 2669301 w 808"/>
                <a:gd name="T7" fmla="*/ 4184757 h 810"/>
                <a:gd name="T8" fmla="*/ 2359891 w 808"/>
                <a:gd name="T9" fmla="*/ 3890724 h 810"/>
                <a:gd name="T10" fmla="*/ 2228789 w 808"/>
                <a:gd name="T11" fmla="*/ 3906476 h 810"/>
                <a:gd name="T12" fmla="*/ 1982311 w 808"/>
                <a:gd name="T13" fmla="*/ 4253016 h 810"/>
                <a:gd name="T14" fmla="*/ 1840715 w 808"/>
                <a:gd name="T15" fmla="*/ 4237264 h 810"/>
                <a:gd name="T16" fmla="*/ 1662414 w 808"/>
                <a:gd name="T17" fmla="*/ 3848720 h 810"/>
                <a:gd name="T18" fmla="*/ 1531308 w 808"/>
                <a:gd name="T19" fmla="*/ 3811964 h 810"/>
                <a:gd name="T20" fmla="*/ 1179946 w 808"/>
                <a:gd name="T21" fmla="*/ 4037743 h 810"/>
                <a:gd name="T22" fmla="*/ 1043596 w 808"/>
                <a:gd name="T23" fmla="*/ 3964232 h 810"/>
                <a:gd name="T24" fmla="*/ 1033109 w 808"/>
                <a:gd name="T25" fmla="*/ 3544181 h 810"/>
                <a:gd name="T26" fmla="*/ 928225 w 808"/>
                <a:gd name="T27" fmla="*/ 3454923 h 810"/>
                <a:gd name="T28" fmla="*/ 519176 w 808"/>
                <a:gd name="T29" fmla="*/ 3528429 h 810"/>
                <a:gd name="T30" fmla="*/ 424779 w 808"/>
                <a:gd name="T31" fmla="*/ 3407663 h 810"/>
                <a:gd name="T32" fmla="*/ 540155 w 808"/>
                <a:gd name="T33" fmla="*/ 2956110 h 810"/>
                <a:gd name="T34" fmla="*/ 482467 w 808"/>
                <a:gd name="T35" fmla="*/ 2835346 h 810"/>
                <a:gd name="T36" fmla="*/ 83908 w 808"/>
                <a:gd name="T37" fmla="*/ 2735582 h 810"/>
                <a:gd name="T38" fmla="*/ 351362 w 808"/>
                <a:gd name="T39" fmla="*/ 2420544 h 810"/>
                <a:gd name="T40" fmla="*/ 335629 w 808"/>
                <a:gd name="T41" fmla="*/ 2289280 h 810"/>
                <a:gd name="T42" fmla="*/ 325141 w 808"/>
                <a:gd name="T43" fmla="*/ 2152761 h 810"/>
                <a:gd name="T44" fmla="*/ 5244 w 808"/>
                <a:gd name="T45" fmla="*/ 1900731 h 810"/>
                <a:gd name="T46" fmla="*/ 367096 w 808"/>
                <a:gd name="T47" fmla="*/ 1722210 h 810"/>
                <a:gd name="T48" fmla="*/ 409049 w 808"/>
                <a:gd name="T49" fmla="*/ 1590946 h 810"/>
                <a:gd name="T50" fmla="*/ 451003 w 808"/>
                <a:gd name="T51" fmla="*/ 1459678 h 810"/>
                <a:gd name="T52" fmla="*/ 251722 w 808"/>
                <a:gd name="T53" fmla="*/ 1113135 h 810"/>
                <a:gd name="T54" fmla="*/ 655526 w 808"/>
                <a:gd name="T55" fmla="*/ 1081632 h 810"/>
                <a:gd name="T56" fmla="*/ 734189 w 808"/>
                <a:gd name="T57" fmla="*/ 976619 h 810"/>
                <a:gd name="T58" fmla="*/ 823341 w 808"/>
                <a:gd name="T59" fmla="*/ 871606 h 810"/>
                <a:gd name="T60" fmla="*/ 776142 w 808"/>
                <a:gd name="T61" fmla="*/ 477808 h 810"/>
                <a:gd name="T62" fmla="*/ 1158968 w 808"/>
                <a:gd name="T63" fmla="*/ 598574 h 810"/>
                <a:gd name="T64" fmla="*/ 1337273 w 808"/>
                <a:gd name="T65" fmla="*/ 498810 h 810"/>
                <a:gd name="T66" fmla="*/ 1426425 w 808"/>
                <a:gd name="T67" fmla="*/ 110264 h 810"/>
                <a:gd name="T68" fmla="*/ 1583751 w 808"/>
                <a:gd name="T69" fmla="*/ 63009 h 810"/>
                <a:gd name="T70" fmla="*/ 1877427 w 808"/>
                <a:gd name="T71" fmla="*/ 330790 h 810"/>
                <a:gd name="T72" fmla="*/ 2008529 w 808"/>
                <a:gd name="T73" fmla="*/ 320291 h 810"/>
                <a:gd name="T74" fmla="*/ 2239275 w 808"/>
                <a:gd name="T75" fmla="*/ 0 h 810"/>
                <a:gd name="T76" fmla="*/ 2407089 w 808"/>
                <a:gd name="T77" fmla="*/ 15753 h 810"/>
                <a:gd name="T78" fmla="*/ 2574904 w 808"/>
                <a:gd name="T79" fmla="*/ 372795 h 810"/>
                <a:gd name="T80" fmla="*/ 2700764 w 808"/>
                <a:gd name="T81" fmla="*/ 409551 h 810"/>
                <a:gd name="T82" fmla="*/ 3036395 w 808"/>
                <a:gd name="T83" fmla="*/ 204774 h 810"/>
                <a:gd name="T84" fmla="*/ 3183232 w 808"/>
                <a:gd name="T85" fmla="*/ 283536 h 810"/>
                <a:gd name="T86" fmla="*/ 3204209 w 808"/>
                <a:gd name="T87" fmla="*/ 682582 h 810"/>
                <a:gd name="T88" fmla="*/ 3303847 w 808"/>
                <a:gd name="T89" fmla="*/ 766592 h 810"/>
                <a:gd name="T90" fmla="*/ 3697162 w 808"/>
                <a:gd name="T91" fmla="*/ 703587 h 810"/>
                <a:gd name="T92" fmla="*/ 3802050 w 808"/>
                <a:gd name="T93" fmla="*/ 829602 h 810"/>
                <a:gd name="T94" fmla="*/ 3697162 w 808"/>
                <a:gd name="T95" fmla="*/ 1265404 h 810"/>
                <a:gd name="T96" fmla="*/ 3754849 w 808"/>
                <a:gd name="T97" fmla="*/ 1386168 h 810"/>
                <a:gd name="T98" fmla="*/ 4148165 w 808"/>
                <a:gd name="T99" fmla="*/ 1496433 h 810"/>
                <a:gd name="T100" fmla="*/ 3880711 w 808"/>
                <a:gd name="T101" fmla="*/ 1800969 h 810"/>
                <a:gd name="T102" fmla="*/ 3901688 w 808"/>
                <a:gd name="T103" fmla="*/ 1932235 h 810"/>
                <a:gd name="T104" fmla="*/ 3906932 w 808"/>
                <a:gd name="T105" fmla="*/ 2074003 h 810"/>
                <a:gd name="T106" fmla="*/ 4232070 w 808"/>
                <a:gd name="T107" fmla="*/ 2320784 h 810"/>
                <a:gd name="T108" fmla="*/ 3864978 w 808"/>
                <a:gd name="T109" fmla="*/ 2504556 h 810"/>
                <a:gd name="T110" fmla="*/ 3828269 w 808"/>
                <a:gd name="T111" fmla="*/ 2635821 h 810"/>
                <a:gd name="T112" fmla="*/ 3786315 w 808"/>
                <a:gd name="T113" fmla="*/ 2761835 h 810"/>
                <a:gd name="T114" fmla="*/ 3996084 w 808"/>
                <a:gd name="T115" fmla="*/ 3124130 h 810"/>
                <a:gd name="T116" fmla="*/ 3581792 w 808"/>
                <a:gd name="T117" fmla="*/ 3145132 h 810"/>
                <a:gd name="T118" fmla="*/ 3503128 w 808"/>
                <a:gd name="T119" fmla="*/ 3255397 h 810"/>
                <a:gd name="T120" fmla="*/ 3413978 w 808"/>
                <a:gd name="T121" fmla="*/ 3355156 h 810"/>
                <a:gd name="T122" fmla="*/ 3471663 w 808"/>
                <a:gd name="T123" fmla="*/ 3769960 h 81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08"/>
                <a:gd name="T187" fmla="*/ 0 h 810"/>
                <a:gd name="T188" fmla="*/ 808 w 808"/>
                <a:gd name="T189" fmla="*/ 810 h 81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08" h="810">
                  <a:moveTo>
                    <a:pt x="651" y="726"/>
                  </a:moveTo>
                  <a:lnTo>
                    <a:pt x="587" y="691"/>
                  </a:lnTo>
                  <a:lnTo>
                    <a:pt x="565" y="704"/>
                  </a:lnTo>
                  <a:lnTo>
                    <a:pt x="553" y="710"/>
                  </a:lnTo>
                  <a:lnTo>
                    <a:pt x="542" y="716"/>
                  </a:lnTo>
                  <a:lnTo>
                    <a:pt x="535" y="789"/>
                  </a:lnTo>
                  <a:lnTo>
                    <a:pt x="522" y="794"/>
                  </a:lnTo>
                  <a:lnTo>
                    <a:pt x="509" y="797"/>
                  </a:lnTo>
                  <a:lnTo>
                    <a:pt x="462" y="739"/>
                  </a:lnTo>
                  <a:lnTo>
                    <a:pt x="450" y="741"/>
                  </a:lnTo>
                  <a:lnTo>
                    <a:pt x="437" y="743"/>
                  </a:lnTo>
                  <a:lnTo>
                    <a:pt x="425" y="744"/>
                  </a:lnTo>
                  <a:lnTo>
                    <a:pt x="412" y="744"/>
                  </a:lnTo>
                  <a:lnTo>
                    <a:pt x="378" y="810"/>
                  </a:lnTo>
                  <a:lnTo>
                    <a:pt x="364" y="809"/>
                  </a:lnTo>
                  <a:lnTo>
                    <a:pt x="351" y="807"/>
                  </a:lnTo>
                  <a:lnTo>
                    <a:pt x="329" y="736"/>
                  </a:lnTo>
                  <a:lnTo>
                    <a:pt x="317" y="733"/>
                  </a:lnTo>
                  <a:lnTo>
                    <a:pt x="304" y="730"/>
                  </a:lnTo>
                  <a:lnTo>
                    <a:pt x="292" y="726"/>
                  </a:lnTo>
                  <a:lnTo>
                    <a:pt x="280" y="721"/>
                  </a:lnTo>
                  <a:lnTo>
                    <a:pt x="225" y="769"/>
                  </a:lnTo>
                  <a:lnTo>
                    <a:pt x="212" y="763"/>
                  </a:lnTo>
                  <a:lnTo>
                    <a:pt x="199" y="755"/>
                  </a:lnTo>
                  <a:lnTo>
                    <a:pt x="207" y="683"/>
                  </a:lnTo>
                  <a:lnTo>
                    <a:pt x="197" y="675"/>
                  </a:lnTo>
                  <a:lnTo>
                    <a:pt x="187" y="667"/>
                  </a:lnTo>
                  <a:lnTo>
                    <a:pt x="177" y="658"/>
                  </a:lnTo>
                  <a:lnTo>
                    <a:pt x="168" y="650"/>
                  </a:lnTo>
                  <a:lnTo>
                    <a:pt x="99" y="672"/>
                  </a:lnTo>
                  <a:lnTo>
                    <a:pt x="90" y="661"/>
                  </a:lnTo>
                  <a:lnTo>
                    <a:pt x="81" y="649"/>
                  </a:lnTo>
                  <a:lnTo>
                    <a:pt x="116" y="586"/>
                  </a:lnTo>
                  <a:lnTo>
                    <a:pt x="103" y="563"/>
                  </a:lnTo>
                  <a:lnTo>
                    <a:pt x="97" y="552"/>
                  </a:lnTo>
                  <a:lnTo>
                    <a:pt x="92" y="540"/>
                  </a:lnTo>
                  <a:lnTo>
                    <a:pt x="20" y="534"/>
                  </a:lnTo>
                  <a:lnTo>
                    <a:pt x="16" y="521"/>
                  </a:lnTo>
                  <a:lnTo>
                    <a:pt x="12" y="507"/>
                  </a:lnTo>
                  <a:lnTo>
                    <a:pt x="67" y="461"/>
                  </a:lnTo>
                  <a:lnTo>
                    <a:pt x="65" y="449"/>
                  </a:lnTo>
                  <a:lnTo>
                    <a:pt x="64" y="436"/>
                  </a:lnTo>
                  <a:lnTo>
                    <a:pt x="63" y="423"/>
                  </a:lnTo>
                  <a:lnTo>
                    <a:pt x="62" y="410"/>
                  </a:lnTo>
                  <a:lnTo>
                    <a:pt x="0" y="378"/>
                  </a:lnTo>
                  <a:lnTo>
                    <a:pt x="1" y="362"/>
                  </a:lnTo>
                  <a:lnTo>
                    <a:pt x="3" y="348"/>
                  </a:lnTo>
                  <a:lnTo>
                    <a:pt x="70" y="328"/>
                  </a:lnTo>
                  <a:lnTo>
                    <a:pt x="73" y="316"/>
                  </a:lnTo>
                  <a:lnTo>
                    <a:pt x="78" y="303"/>
                  </a:lnTo>
                  <a:lnTo>
                    <a:pt x="82" y="291"/>
                  </a:lnTo>
                  <a:lnTo>
                    <a:pt x="86" y="278"/>
                  </a:lnTo>
                  <a:lnTo>
                    <a:pt x="41" y="225"/>
                  </a:lnTo>
                  <a:lnTo>
                    <a:pt x="48" y="212"/>
                  </a:lnTo>
                  <a:lnTo>
                    <a:pt x="55" y="199"/>
                  </a:lnTo>
                  <a:lnTo>
                    <a:pt x="125" y="206"/>
                  </a:lnTo>
                  <a:lnTo>
                    <a:pt x="132" y="196"/>
                  </a:lnTo>
                  <a:lnTo>
                    <a:pt x="140" y="186"/>
                  </a:lnTo>
                  <a:lnTo>
                    <a:pt x="148" y="175"/>
                  </a:lnTo>
                  <a:lnTo>
                    <a:pt x="157" y="166"/>
                  </a:lnTo>
                  <a:lnTo>
                    <a:pt x="136" y="101"/>
                  </a:lnTo>
                  <a:lnTo>
                    <a:pt x="148" y="91"/>
                  </a:lnTo>
                  <a:lnTo>
                    <a:pt x="160" y="80"/>
                  </a:lnTo>
                  <a:lnTo>
                    <a:pt x="221" y="114"/>
                  </a:lnTo>
                  <a:lnTo>
                    <a:pt x="243" y="101"/>
                  </a:lnTo>
                  <a:lnTo>
                    <a:pt x="255" y="95"/>
                  </a:lnTo>
                  <a:lnTo>
                    <a:pt x="266" y="90"/>
                  </a:lnTo>
                  <a:lnTo>
                    <a:pt x="272" y="21"/>
                  </a:lnTo>
                  <a:lnTo>
                    <a:pt x="287" y="16"/>
                  </a:lnTo>
                  <a:lnTo>
                    <a:pt x="302" y="12"/>
                  </a:lnTo>
                  <a:lnTo>
                    <a:pt x="345" y="65"/>
                  </a:lnTo>
                  <a:lnTo>
                    <a:pt x="358" y="63"/>
                  </a:lnTo>
                  <a:lnTo>
                    <a:pt x="371" y="62"/>
                  </a:lnTo>
                  <a:lnTo>
                    <a:pt x="383" y="61"/>
                  </a:lnTo>
                  <a:lnTo>
                    <a:pt x="396" y="60"/>
                  </a:lnTo>
                  <a:lnTo>
                    <a:pt x="427" y="0"/>
                  </a:lnTo>
                  <a:lnTo>
                    <a:pt x="443" y="1"/>
                  </a:lnTo>
                  <a:lnTo>
                    <a:pt x="459" y="3"/>
                  </a:lnTo>
                  <a:lnTo>
                    <a:pt x="479" y="68"/>
                  </a:lnTo>
                  <a:lnTo>
                    <a:pt x="491" y="71"/>
                  </a:lnTo>
                  <a:lnTo>
                    <a:pt x="503" y="75"/>
                  </a:lnTo>
                  <a:lnTo>
                    <a:pt x="515" y="78"/>
                  </a:lnTo>
                  <a:lnTo>
                    <a:pt x="527" y="83"/>
                  </a:lnTo>
                  <a:lnTo>
                    <a:pt x="579" y="39"/>
                  </a:lnTo>
                  <a:lnTo>
                    <a:pt x="593" y="46"/>
                  </a:lnTo>
                  <a:lnTo>
                    <a:pt x="607" y="54"/>
                  </a:lnTo>
                  <a:lnTo>
                    <a:pt x="599" y="122"/>
                  </a:lnTo>
                  <a:lnTo>
                    <a:pt x="611" y="130"/>
                  </a:lnTo>
                  <a:lnTo>
                    <a:pt x="621" y="138"/>
                  </a:lnTo>
                  <a:lnTo>
                    <a:pt x="630" y="146"/>
                  </a:lnTo>
                  <a:lnTo>
                    <a:pt x="640" y="155"/>
                  </a:lnTo>
                  <a:lnTo>
                    <a:pt x="705" y="134"/>
                  </a:lnTo>
                  <a:lnTo>
                    <a:pt x="715" y="146"/>
                  </a:lnTo>
                  <a:lnTo>
                    <a:pt x="725" y="158"/>
                  </a:lnTo>
                  <a:lnTo>
                    <a:pt x="692" y="219"/>
                  </a:lnTo>
                  <a:lnTo>
                    <a:pt x="705" y="241"/>
                  </a:lnTo>
                  <a:lnTo>
                    <a:pt x="710" y="252"/>
                  </a:lnTo>
                  <a:lnTo>
                    <a:pt x="716" y="264"/>
                  </a:lnTo>
                  <a:lnTo>
                    <a:pt x="786" y="270"/>
                  </a:lnTo>
                  <a:lnTo>
                    <a:pt x="791" y="285"/>
                  </a:lnTo>
                  <a:lnTo>
                    <a:pt x="795" y="300"/>
                  </a:lnTo>
                  <a:lnTo>
                    <a:pt x="740" y="343"/>
                  </a:lnTo>
                  <a:lnTo>
                    <a:pt x="742" y="356"/>
                  </a:lnTo>
                  <a:lnTo>
                    <a:pt x="744" y="368"/>
                  </a:lnTo>
                  <a:lnTo>
                    <a:pt x="745" y="382"/>
                  </a:lnTo>
                  <a:lnTo>
                    <a:pt x="745" y="395"/>
                  </a:lnTo>
                  <a:lnTo>
                    <a:pt x="808" y="427"/>
                  </a:lnTo>
                  <a:lnTo>
                    <a:pt x="807" y="442"/>
                  </a:lnTo>
                  <a:lnTo>
                    <a:pt x="805" y="457"/>
                  </a:lnTo>
                  <a:lnTo>
                    <a:pt x="737" y="477"/>
                  </a:lnTo>
                  <a:lnTo>
                    <a:pt x="734" y="490"/>
                  </a:lnTo>
                  <a:lnTo>
                    <a:pt x="730" y="502"/>
                  </a:lnTo>
                  <a:lnTo>
                    <a:pt x="726" y="514"/>
                  </a:lnTo>
                  <a:lnTo>
                    <a:pt x="722" y="526"/>
                  </a:lnTo>
                  <a:lnTo>
                    <a:pt x="769" y="582"/>
                  </a:lnTo>
                  <a:lnTo>
                    <a:pt x="762" y="595"/>
                  </a:lnTo>
                  <a:lnTo>
                    <a:pt x="756" y="607"/>
                  </a:lnTo>
                  <a:lnTo>
                    <a:pt x="683" y="599"/>
                  </a:lnTo>
                  <a:lnTo>
                    <a:pt x="676" y="609"/>
                  </a:lnTo>
                  <a:lnTo>
                    <a:pt x="668" y="620"/>
                  </a:lnTo>
                  <a:lnTo>
                    <a:pt x="659" y="629"/>
                  </a:lnTo>
                  <a:lnTo>
                    <a:pt x="651" y="639"/>
                  </a:lnTo>
                  <a:lnTo>
                    <a:pt x="673" y="709"/>
                  </a:lnTo>
                  <a:lnTo>
                    <a:pt x="662" y="718"/>
                  </a:lnTo>
                  <a:lnTo>
                    <a:pt x="651" y="726"/>
                  </a:lnTo>
                  <a:close/>
                </a:path>
              </a:pathLst>
            </a:custGeom>
            <a:solidFill>
              <a:schemeClr val="tx2"/>
            </a:solidFill>
            <a:ln w="3175" cap="flat" cmpd="sng" algn="ctr">
              <a:noFill/>
              <a:prstDash val="solid"/>
              <a:round/>
              <a:headEnd/>
              <a:tailEnd/>
            </a:ln>
          </p:spPr>
          <p:txBody>
            <a:bodyPr lIns="0" rIns="0" anchor="ctr"/>
            <a:lstStyle/>
            <a:p>
              <a:pPr marL="0" marR="0" lvl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 pitchFamily="34" charset="-122"/>
                <a:cs typeface="+mn-cs"/>
              </a:endParaRPr>
            </a:p>
          </p:txBody>
        </p:sp>
        <p:sp>
          <p:nvSpPr>
            <p:cNvPr id="78858" name="Oval 9"/>
            <p:cNvSpPr>
              <a:spLocks noChangeArrowheads="1"/>
            </p:cNvSpPr>
            <p:nvPr/>
          </p:nvSpPr>
          <p:spPr bwMode="auto">
            <a:xfrm>
              <a:off x="4433" y="1949"/>
              <a:ext cx="681" cy="681"/>
            </a:xfrm>
            <a:prstGeom prst="ellipse">
              <a:avLst/>
            </a:prstGeom>
            <a:solidFill>
              <a:srgbClr val="F2F2F2"/>
            </a:solidFill>
            <a:ln w="222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10064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A800"/>
                  </a:solidFill>
                  <a:effectLst/>
                  <a:uLnTx/>
                  <a:uFillTx/>
                  <a:latin typeface="Arial" charset="0"/>
                  <a:ea typeface="微软雅黑" pitchFamily="34" charset="-122"/>
                  <a:cs typeface="+mn-cs"/>
                  <a:sym typeface="造字工房悦黑体验版常规体" pitchFamily="50" charset="-122"/>
                </a:rPr>
                <a:t>输入您想要的文字内容</a:t>
              </a:r>
            </a:p>
          </p:txBody>
        </p:sp>
      </p:grpSp>
      <p:sp>
        <p:nvSpPr>
          <p:cNvPr id="21" name="TextBox 53"/>
          <p:cNvSpPr txBox="1">
            <a:spLocks noChangeArrowheads="1"/>
          </p:cNvSpPr>
          <p:nvPr/>
        </p:nvSpPr>
        <p:spPr bwMode="auto">
          <a:xfrm>
            <a:off x="5364163" y="1476376"/>
            <a:ext cx="1700212" cy="348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803" tIns="50402" rIns="100803" bIns="50402">
            <a:spAutoFit/>
          </a:bodyPr>
          <a:lstStyle/>
          <a:p>
            <a:pPr marL="0" marR="0" lvl="0" indent="0" algn="ctr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A800"/>
                </a:solidFill>
                <a:effectLst/>
                <a:uLnTx/>
                <a:uFillTx/>
                <a:latin typeface="Arial" charset="0"/>
                <a:ea typeface="微软雅黑" pitchFamily="34" charset="-122"/>
                <a:cs typeface="+mn-cs"/>
              </a:rPr>
              <a:t>添加标题内容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743829F-0D79-487A-93E3-E63737EEC6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18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457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6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6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62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6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6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6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63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6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6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6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63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6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6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6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63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6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92734EE-D81E-454D-8EA2-34EEAF05C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602AEAE7-53BE-4E82-90DC-A66CDFE9D7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1850" cy="5400675"/>
          </a:xfrm>
        </p:spPr>
      </p:pic>
    </p:spTree>
    <p:extLst>
      <p:ext uri="{BB962C8B-B14F-4D97-AF65-F5344CB8AC3E}">
        <p14:creationId xmlns:p14="http://schemas.microsoft.com/office/powerpoint/2010/main" val="42281951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CF6283C-B0D4-4CD7-9A0F-BFA0322C6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CBBC5E12-8528-4C0D-9AF6-B3D3C64E66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1850" cy="5400675"/>
          </a:xfrm>
        </p:spPr>
      </p:pic>
    </p:spTree>
    <p:extLst>
      <p:ext uri="{BB962C8B-B14F-4D97-AF65-F5344CB8AC3E}">
        <p14:creationId xmlns:p14="http://schemas.microsoft.com/office/powerpoint/2010/main" val="16839486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th-TH" b="1" dirty="0"/>
              <a:t>ปฏิทินการประเมิน </a:t>
            </a:r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rPr>
              <a:t>ITA </a:t>
            </a:r>
            <a:br>
              <a:rPr lang="th-TH" b="1" dirty="0"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rPr>
            </a:br>
            <a:r>
              <a:rPr lang="th-TH" b="1" dirty="0">
                <a:latin typeface="Leelawadee" panose="020B0502040204020203" pitchFamily="34" charset="-34"/>
                <a:cs typeface="Leelawadee" panose="020B0502040204020203" pitchFamily="34" charset="-34"/>
                <a:sym typeface="Leelawadee" panose="020B0502040204020203" pitchFamily="34" charset="-34"/>
              </a:rPr>
              <a:t>ระดับสถานศึกษา </a:t>
            </a:r>
          </a:p>
        </p:txBody>
      </p:sp>
      <p:graphicFrame>
        <p:nvGraphicFramePr>
          <p:cNvPr id="11" name="ไดอะแกรม 10">
            <a:extLst>
              <a:ext uri="{FF2B5EF4-FFF2-40B4-BE49-F238E27FC236}">
                <a16:creationId xmlns:a16="http://schemas.microsoft.com/office/drawing/2014/main" id="{3DE53261-3F7A-4E87-846E-2832CCFFEF1E}"/>
              </a:ext>
            </a:extLst>
          </p:cNvPr>
          <p:cNvGraphicFramePr/>
          <p:nvPr/>
        </p:nvGraphicFramePr>
        <p:xfrm>
          <a:off x="371614" y="2564471"/>
          <a:ext cx="9177397" cy="2431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9727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1071DB0-A3CE-4045-ACB2-D7380B31B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595" y="108049"/>
            <a:ext cx="5836278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LINE Group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49" name="รูปภาพ 1">
            <a:extLst>
              <a:ext uri="{FF2B5EF4-FFF2-40B4-BE49-F238E27FC236}">
                <a16:creationId xmlns:a16="http://schemas.microsoft.com/office/drawing/2014/main" id="{906FF30A-9CCE-4124-9CC0-7A421D447F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3" t="9129" r="8781" b="8077"/>
          <a:stretch/>
        </p:blipFill>
        <p:spPr bwMode="auto">
          <a:xfrm>
            <a:off x="2860925" y="1764233"/>
            <a:ext cx="3999999" cy="348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EEF5C822-46A4-4715-B9F9-7910F35C6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397" y="611015"/>
            <a:ext cx="9721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ITA </a:t>
            </a:r>
            <a:r>
              <a:rPr kumimoji="0" lang="th-TH" altLang="en-US" sz="4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ระดับสถานศึกษา </a:t>
            </a:r>
            <a:r>
              <a:rPr kumimoji="0" lang="th-TH" altLang="en-US" sz="4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สพ</a:t>
            </a:r>
            <a:r>
              <a:rPr kumimoji="0" lang="th-TH" altLang="en-US" sz="4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ม.</a:t>
            </a: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20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2650BC68-358B-4FDD-8D6E-4889D443EA7F}"/>
              </a:ext>
            </a:extLst>
          </p:cNvPr>
          <p:cNvSpPr/>
          <p:nvPr/>
        </p:nvSpPr>
        <p:spPr>
          <a:xfrm>
            <a:off x="2661126" y="969895"/>
            <a:ext cx="4616392" cy="8826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4800" dirty="0"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ผู้รับผิดชอบ </a:t>
            </a:r>
            <a:r>
              <a:rPr lang="en-US" sz="4800" dirty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ITA </a:t>
            </a:r>
            <a:r>
              <a:rPr lang="th-TH" sz="4800" dirty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โรงเรียน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4289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AB494DB6-0290-4443-9BC0-819451D63101}"/>
              </a:ext>
            </a:extLst>
          </p:cNvPr>
          <p:cNvSpPr/>
          <p:nvPr/>
        </p:nvSpPr>
        <p:spPr>
          <a:xfrm>
            <a:off x="972493" y="108049"/>
            <a:ext cx="7704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th-TH" sz="4800" dirty="0"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เอกสารตัวอย่างเตรียมการประเมิน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ctr">
              <a:spcAft>
                <a:spcPts val="0"/>
              </a:spcAft>
            </a:pPr>
            <a:r>
              <a:rPr lang="en-US" sz="4800" dirty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http://gg.gg/l57aj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DD71B65-C0CB-4770-8248-CA35E0DE4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741" y="1620217"/>
            <a:ext cx="3500214" cy="348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3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CA038AD-FB54-43AE-9FCD-EC497941D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42" y="1476201"/>
            <a:ext cx="3764365" cy="3732053"/>
          </a:xfrm>
          <a:prstGeom prst="rect">
            <a:avLst/>
          </a:prstGeom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77379048-1856-4D37-A202-1480163DD04C}"/>
              </a:ext>
            </a:extLst>
          </p:cNvPr>
          <p:cNvSpPr/>
          <p:nvPr/>
        </p:nvSpPr>
        <p:spPr>
          <a:xfrm>
            <a:off x="2268637" y="99717"/>
            <a:ext cx="4860925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th-TH" sz="4800" dirty="0"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ลงทะเบียน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ctr">
              <a:spcAft>
                <a:spcPts val="0"/>
              </a:spcAft>
            </a:pPr>
            <a:r>
              <a:rPr lang="th-TH" sz="4800" dirty="0"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ผู้รับผิดชอบ</a:t>
            </a:r>
            <a:r>
              <a:rPr lang="en-US" sz="4800" dirty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ITA </a:t>
            </a:r>
            <a:r>
              <a:rPr lang="th-TH" sz="4800" dirty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โรงเรียน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8777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889032" y="488148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b="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b="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b="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b="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b="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b="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b="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b="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b="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b="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b="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b="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b="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b="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b="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b="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b="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b="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b="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b="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b="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b="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b="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b="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b="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b="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b="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b="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b="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b="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b="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b="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b="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b="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b="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b="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b="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b="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b="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b="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b="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b="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b="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93198" name="Rectangle 4"/>
          <p:cNvSpPr>
            <a:spLocks noChangeArrowheads="1"/>
          </p:cNvSpPr>
          <p:nvPr/>
        </p:nvSpPr>
        <p:spPr bwMode="auto">
          <a:xfrm>
            <a:off x="0" y="1"/>
            <a:ext cx="9721850" cy="5400675"/>
          </a:xfrm>
          <a:prstGeom prst="rect">
            <a:avLst/>
          </a:prstGeom>
          <a:solidFill>
            <a:srgbClr val="F8F8F8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b="0">
              <a:ea typeface="宋体" charset="-122"/>
            </a:endParaRPr>
          </a:p>
        </p:txBody>
      </p:sp>
      <p:pic>
        <p:nvPicPr>
          <p:cNvPr id="93199" name="Picture 15" descr="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8" y="3175"/>
            <a:ext cx="9713912" cy="5397500"/>
          </a:xfrm>
          <a:prstGeom prst="rect">
            <a:avLst/>
          </a:prstGeom>
          <a:noFill/>
        </p:spPr>
      </p:pic>
      <p:sp>
        <p:nvSpPr>
          <p:cNvPr id="93200" name="Rectangle 16"/>
          <p:cNvSpPr>
            <a:spLocks noChangeArrowheads="1"/>
          </p:cNvSpPr>
          <p:nvPr/>
        </p:nvSpPr>
        <p:spPr bwMode="auto">
          <a:xfrm>
            <a:off x="1" y="1019176"/>
            <a:ext cx="4068763" cy="57626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3201" name="Text Box 9"/>
          <p:cNvSpPr txBox="1">
            <a:spLocks noChangeArrowheads="1"/>
          </p:cNvSpPr>
          <p:nvPr/>
        </p:nvSpPr>
        <p:spPr bwMode="auto">
          <a:xfrm>
            <a:off x="755650" y="915989"/>
            <a:ext cx="33845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altLang="zh-CN" sz="4800" b="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rPr>
              <a:t>THANKS</a:t>
            </a:r>
          </a:p>
        </p:txBody>
      </p:sp>
      <p:sp>
        <p:nvSpPr>
          <p:cNvPr id="93206" name="Rectangle 22"/>
          <p:cNvSpPr>
            <a:spLocks noChangeArrowheads="1"/>
          </p:cNvSpPr>
          <p:nvPr/>
        </p:nvSpPr>
        <p:spPr bwMode="auto">
          <a:xfrm>
            <a:off x="0" y="4608513"/>
            <a:ext cx="9721850" cy="792162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3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3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3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3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3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3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3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3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3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93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00" grpId="0" animBg="1"/>
      <p:bldP spid="93201" grpId="0"/>
      <p:bldP spid="9320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EE0D6F9D-FD27-4350-A12E-3A72D29B4F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4</a:t>
            </a:fld>
            <a:endParaRPr lang="en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CABDCF9-7C56-4D75-B69E-D47A991F80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18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4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5A70334-DCE1-48EA-B233-203B55C321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85461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95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67BBCE0-8841-4E01-8026-96B9CB06B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0E87289B-09BC-433D-A32B-423B605A9A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7CF2C550-9E10-4D08-8150-278AF2AA5A2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412CF15C-5C9F-432A-8AD0-4ED6D5761E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6</a:t>
            </a:fld>
            <a:endParaRPr lang="en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783EEE36-D5F4-4504-8B46-F8794B4CDF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18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70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98E75B0-BA66-4C85-823E-3489AAF10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BEED64B7-6726-4AAB-ACB6-7CA20F5C06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C147C027-F11A-45EC-A1B6-A0AD384EEFD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3C86DE10-5644-41B7-8079-000842A182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7</a:t>
            </a:fld>
            <a:endParaRPr lang="en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6277DEE3-0EEA-4B0F-997C-3B99149BC0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18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42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16F8035-3240-4F7A-AB7B-E77294E95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36FF3AEE-D14B-4639-BCF7-CD40FECAB5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CE0314D3-F435-4958-B03A-AFF3194BBC6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67BBC5B7-1B13-4937-8CC2-468B05CE84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8</a:t>
            </a:fld>
            <a:endParaRPr lang="en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4A44D18-271E-4A59-A516-D64419C5F5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18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86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FF9D482-C978-4CCA-A9D7-277D6C600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5E2059D8-3BDE-48A8-824E-D521663847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C93172CA-09E2-498E-BECF-C3C633A5B60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24CFEDF3-7664-4DF4-8198-97A2DAEBEB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9</a:t>
            </a:fld>
            <a:endParaRPr lang="en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C0B7B00E-6B00-4E37-8E8B-49AD956D9E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18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60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ccf779f76140b889421db1ee92d38cd6ed4ffff"/>
  <p:tag name="ISPRING_RESOURCE_PATHS_HASH_PRESENTER" val="ecdd5e327c4efff999ae583afac36d791cae2b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第一PPT，www.1ppt.com">
  <a:themeElements>
    <a:clrScheme name="">
      <a:dk1>
        <a:srgbClr val="000000"/>
      </a:dk1>
      <a:lt1>
        <a:srgbClr val="FFFFFF"/>
      </a:lt1>
      <a:dk2>
        <a:srgbClr val="009900"/>
      </a:dk2>
      <a:lt2>
        <a:srgbClr val="00A800"/>
      </a:lt2>
      <a:accent1>
        <a:srgbClr val="FFFFFF"/>
      </a:accent1>
      <a:accent2>
        <a:srgbClr val="FFFFFF"/>
      </a:accent2>
      <a:accent3>
        <a:srgbClr val="FFFFFF"/>
      </a:accent3>
      <a:accent4>
        <a:srgbClr val="000000"/>
      </a:accent4>
      <a:accent5>
        <a:srgbClr val="FFFFFF"/>
      </a:accent5>
      <a:accent6>
        <a:srgbClr val="E7E7E7"/>
      </a:accent6>
      <a:hlink>
        <a:srgbClr val="FFFFFF"/>
      </a:hlink>
      <a:folHlink>
        <a:srgbClr val="FFFFF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复合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主题 1">
        <a:dk1>
          <a:srgbClr val="000000"/>
        </a:dk1>
        <a:lt1>
          <a:srgbClr val="FFFFFF"/>
        </a:lt1>
        <a:dk2>
          <a:srgbClr val="0070C0"/>
        </a:dk2>
        <a:lt2>
          <a:srgbClr val="FFC000"/>
        </a:lt2>
        <a:accent1>
          <a:srgbClr val="FFFFFF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2">
        <a:dk1>
          <a:srgbClr val="000000"/>
        </a:dk1>
        <a:lt1>
          <a:srgbClr val="FFFFFF"/>
        </a:lt1>
        <a:dk2>
          <a:srgbClr val="0070C0"/>
        </a:dk2>
        <a:lt2>
          <a:srgbClr val="FFC000"/>
        </a:lt2>
        <a:accent1>
          <a:srgbClr val="969696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3">
        <a:dk1>
          <a:srgbClr val="000000"/>
        </a:dk1>
        <a:lt1>
          <a:srgbClr val="B2B2B2"/>
        </a:lt1>
        <a:dk2>
          <a:srgbClr val="0070C0"/>
        </a:dk2>
        <a:lt2>
          <a:srgbClr val="FFC000"/>
        </a:lt2>
        <a:accent1>
          <a:srgbClr val="969696"/>
        </a:accent1>
        <a:accent2>
          <a:srgbClr val="FFFFFF"/>
        </a:accent2>
        <a:accent3>
          <a:srgbClr val="D5D5D5"/>
        </a:accent3>
        <a:accent4>
          <a:srgbClr val="000000"/>
        </a:accent4>
        <a:accent5>
          <a:srgbClr val="C9C9C9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4">
        <a:dk1>
          <a:srgbClr val="000000"/>
        </a:dk1>
        <a:lt1>
          <a:srgbClr val="FFFFFF"/>
        </a:lt1>
        <a:dk2>
          <a:srgbClr val="0070C0"/>
        </a:dk2>
        <a:lt2>
          <a:srgbClr val="FFC000"/>
        </a:lt2>
        <a:accent1>
          <a:srgbClr val="FFFFFF"/>
        </a:accent1>
        <a:accent2>
          <a:srgbClr val="4D4D4D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454545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5">
        <a:dk1>
          <a:srgbClr val="000000"/>
        </a:dk1>
        <a:lt1>
          <a:srgbClr val="FFFFFF"/>
        </a:lt1>
        <a:dk2>
          <a:srgbClr val="0070C0"/>
        </a:dk2>
        <a:lt2>
          <a:srgbClr val="FFC000"/>
        </a:lt2>
        <a:accent1>
          <a:srgbClr val="FFFFFF"/>
        </a:accent1>
        <a:accent2>
          <a:srgbClr val="4D4D4D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454545"/>
        </a:accent6>
        <a:hlink>
          <a:srgbClr val="969696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6">
        <a:dk1>
          <a:srgbClr val="000000"/>
        </a:dk1>
        <a:lt1>
          <a:srgbClr val="FFFFFF"/>
        </a:lt1>
        <a:dk2>
          <a:srgbClr val="0070C0"/>
        </a:dk2>
        <a:lt2>
          <a:srgbClr val="FFC000"/>
        </a:lt2>
        <a:accent1>
          <a:srgbClr val="FFFFFF"/>
        </a:accent1>
        <a:accent2>
          <a:srgbClr val="4D4D4D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454545"/>
        </a:accent6>
        <a:hlink>
          <a:srgbClr val="969696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1">
        <a:dk1>
          <a:srgbClr val="000000"/>
        </a:dk1>
        <a:lt1>
          <a:srgbClr val="FFFFFF"/>
        </a:lt1>
        <a:dk2>
          <a:srgbClr val="0070C0"/>
        </a:dk2>
        <a:lt2>
          <a:srgbClr val="FFC000"/>
        </a:lt2>
        <a:accent1>
          <a:srgbClr val="FFFFFF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2">
        <a:dk1>
          <a:srgbClr val="000000"/>
        </a:dk1>
        <a:lt1>
          <a:srgbClr val="FFFFFF"/>
        </a:lt1>
        <a:dk2>
          <a:srgbClr val="0070C0"/>
        </a:dk2>
        <a:lt2>
          <a:srgbClr val="FFC000"/>
        </a:lt2>
        <a:accent1>
          <a:srgbClr val="969696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3">
        <a:dk1>
          <a:srgbClr val="000000"/>
        </a:dk1>
        <a:lt1>
          <a:srgbClr val="B2B2B2"/>
        </a:lt1>
        <a:dk2>
          <a:srgbClr val="0070C0"/>
        </a:dk2>
        <a:lt2>
          <a:srgbClr val="FFC000"/>
        </a:lt2>
        <a:accent1>
          <a:srgbClr val="969696"/>
        </a:accent1>
        <a:accent2>
          <a:srgbClr val="FFFFFF"/>
        </a:accent2>
        <a:accent3>
          <a:srgbClr val="D5D5D5"/>
        </a:accent3>
        <a:accent4>
          <a:srgbClr val="000000"/>
        </a:accent4>
        <a:accent5>
          <a:srgbClr val="C9C9C9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4">
        <a:dk1>
          <a:srgbClr val="000000"/>
        </a:dk1>
        <a:lt1>
          <a:srgbClr val="FFFFFF"/>
        </a:lt1>
        <a:dk2>
          <a:srgbClr val="0070C0"/>
        </a:dk2>
        <a:lt2>
          <a:srgbClr val="FFC000"/>
        </a:lt2>
        <a:accent1>
          <a:srgbClr val="FFFFFF"/>
        </a:accent1>
        <a:accent2>
          <a:srgbClr val="4D4D4D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454545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5">
        <a:dk1>
          <a:srgbClr val="000000"/>
        </a:dk1>
        <a:lt1>
          <a:srgbClr val="FFFFFF"/>
        </a:lt1>
        <a:dk2>
          <a:srgbClr val="0070C0"/>
        </a:dk2>
        <a:lt2>
          <a:srgbClr val="FFC000"/>
        </a:lt2>
        <a:accent1>
          <a:srgbClr val="FFFFFF"/>
        </a:accent1>
        <a:accent2>
          <a:srgbClr val="4D4D4D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454545"/>
        </a:accent6>
        <a:hlink>
          <a:srgbClr val="969696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6">
        <a:dk1>
          <a:srgbClr val="000000"/>
        </a:dk1>
        <a:lt1>
          <a:srgbClr val="FFFFFF"/>
        </a:lt1>
        <a:dk2>
          <a:srgbClr val="0070C0"/>
        </a:dk2>
        <a:lt2>
          <a:srgbClr val="FFC000"/>
        </a:lt2>
        <a:accent1>
          <a:srgbClr val="FFFFFF"/>
        </a:accent1>
        <a:accent2>
          <a:srgbClr val="4D4D4D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454545"/>
        </a:accent6>
        <a:hlink>
          <a:srgbClr val="969696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7">
        <a:dk1>
          <a:srgbClr val="000000"/>
        </a:dk1>
        <a:lt1>
          <a:srgbClr val="FFFFFF"/>
        </a:lt1>
        <a:dk2>
          <a:srgbClr val="660066"/>
        </a:dk2>
        <a:lt2>
          <a:srgbClr val="800080"/>
        </a:lt2>
        <a:accent1>
          <a:srgbClr val="FFFFFF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8">
        <a:dk1>
          <a:srgbClr val="000000"/>
        </a:dk1>
        <a:lt1>
          <a:srgbClr val="FFFFFF"/>
        </a:lt1>
        <a:dk2>
          <a:srgbClr val="660066"/>
        </a:dk2>
        <a:lt2>
          <a:srgbClr val="CC0099"/>
        </a:lt2>
        <a:accent1>
          <a:srgbClr val="FFFFFF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1">
        <a:dk1>
          <a:srgbClr val="000000"/>
        </a:dk1>
        <a:lt1>
          <a:srgbClr val="FFFFFF"/>
        </a:lt1>
        <a:dk2>
          <a:srgbClr val="0070C0"/>
        </a:dk2>
        <a:lt2>
          <a:srgbClr val="FFC000"/>
        </a:lt2>
        <a:accent1>
          <a:srgbClr val="FFFFFF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2">
        <a:dk1>
          <a:srgbClr val="000000"/>
        </a:dk1>
        <a:lt1>
          <a:srgbClr val="FFFFFF"/>
        </a:lt1>
        <a:dk2>
          <a:srgbClr val="0070C0"/>
        </a:dk2>
        <a:lt2>
          <a:srgbClr val="FFC000"/>
        </a:lt2>
        <a:accent1>
          <a:srgbClr val="969696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3">
        <a:dk1>
          <a:srgbClr val="000000"/>
        </a:dk1>
        <a:lt1>
          <a:srgbClr val="B2B2B2"/>
        </a:lt1>
        <a:dk2>
          <a:srgbClr val="0070C0"/>
        </a:dk2>
        <a:lt2>
          <a:srgbClr val="FFC000"/>
        </a:lt2>
        <a:accent1>
          <a:srgbClr val="969696"/>
        </a:accent1>
        <a:accent2>
          <a:srgbClr val="FFFFFF"/>
        </a:accent2>
        <a:accent3>
          <a:srgbClr val="D5D5D5"/>
        </a:accent3>
        <a:accent4>
          <a:srgbClr val="000000"/>
        </a:accent4>
        <a:accent5>
          <a:srgbClr val="C9C9C9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4">
        <a:dk1>
          <a:srgbClr val="000000"/>
        </a:dk1>
        <a:lt1>
          <a:srgbClr val="FFFFFF"/>
        </a:lt1>
        <a:dk2>
          <a:srgbClr val="0070C0"/>
        </a:dk2>
        <a:lt2>
          <a:srgbClr val="FFC000"/>
        </a:lt2>
        <a:accent1>
          <a:srgbClr val="FFFFFF"/>
        </a:accent1>
        <a:accent2>
          <a:srgbClr val="4D4D4D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454545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5">
        <a:dk1>
          <a:srgbClr val="000000"/>
        </a:dk1>
        <a:lt1>
          <a:srgbClr val="FFFFFF"/>
        </a:lt1>
        <a:dk2>
          <a:srgbClr val="0070C0"/>
        </a:dk2>
        <a:lt2>
          <a:srgbClr val="FFC000"/>
        </a:lt2>
        <a:accent1>
          <a:srgbClr val="FFFFFF"/>
        </a:accent1>
        <a:accent2>
          <a:srgbClr val="4D4D4D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454545"/>
        </a:accent6>
        <a:hlink>
          <a:srgbClr val="969696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6">
        <a:dk1>
          <a:srgbClr val="000000"/>
        </a:dk1>
        <a:lt1>
          <a:srgbClr val="FFFFFF"/>
        </a:lt1>
        <a:dk2>
          <a:srgbClr val="0070C0"/>
        </a:dk2>
        <a:lt2>
          <a:srgbClr val="FFC000"/>
        </a:lt2>
        <a:accent1>
          <a:srgbClr val="FFFFFF"/>
        </a:accent1>
        <a:accent2>
          <a:srgbClr val="4D4D4D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454545"/>
        </a:accent6>
        <a:hlink>
          <a:srgbClr val="969696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7">
        <a:dk1>
          <a:srgbClr val="000000"/>
        </a:dk1>
        <a:lt1>
          <a:srgbClr val="FFFFFF"/>
        </a:lt1>
        <a:dk2>
          <a:srgbClr val="0070C0"/>
        </a:dk2>
        <a:lt2>
          <a:srgbClr val="FFC000"/>
        </a:lt2>
        <a:accent1>
          <a:srgbClr val="FFFFFF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8">
        <a:dk1>
          <a:srgbClr val="000000"/>
        </a:dk1>
        <a:lt1>
          <a:srgbClr val="FFFFFF"/>
        </a:lt1>
        <a:dk2>
          <a:srgbClr val="0070C0"/>
        </a:dk2>
        <a:lt2>
          <a:srgbClr val="FFC000"/>
        </a:lt2>
        <a:accent1>
          <a:srgbClr val="969696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9">
        <a:dk1>
          <a:srgbClr val="000000"/>
        </a:dk1>
        <a:lt1>
          <a:srgbClr val="B2B2B2"/>
        </a:lt1>
        <a:dk2>
          <a:srgbClr val="0070C0"/>
        </a:dk2>
        <a:lt2>
          <a:srgbClr val="FFC000"/>
        </a:lt2>
        <a:accent1>
          <a:srgbClr val="969696"/>
        </a:accent1>
        <a:accent2>
          <a:srgbClr val="FFFFFF"/>
        </a:accent2>
        <a:accent3>
          <a:srgbClr val="D5D5D5"/>
        </a:accent3>
        <a:accent4>
          <a:srgbClr val="000000"/>
        </a:accent4>
        <a:accent5>
          <a:srgbClr val="C9C9C9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10">
        <a:dk1>
          <a:srgbClr val="000000"/>
        </a:dk1>
        <a:lt1>
          <a:srgbClr val="FFFFFF"/>
        </a:lt1>
        <a:dk2>
          <a:srgbClr val="0070C0"/>
        </a:dk2>
        <a:lt2>
          <a:srgbClr val="FFC000"/>
        </a:lt2>
        <a:accent1>
          <a:srgbClr val="FFFFFF"/>
        </a:accent1>
        <a:accent2>
          <a:srgbClr val="4D4D4D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454545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11">
        <a:dk1>
          <a:srgbClr val="000000"/>
        </a:dk1>
        <a:lt1>
          <a:srgbClr val="FFFFFF"/>
        </a:lt1>
        <a:dk2>
          <a:srgbClr val="0070C0"/>
        </a:dk2>
        <a:lt2>
          <a:srgbClr val="FFC000"/>
        </a:lt2>
        <a:accent1>
          <a:srgbClr val="FFFFFF"/>
        </a:accent1>
        <a:accent2>
          <a:srgbClr val="4D4D4D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454545"/>
        </a:accent6>
        <a:hlink>
          <a:srgbClr val="969696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12">
        <a:dk1>
          <a:srgbClr val="000000"/>
        </a:dk1>
        <a:lt1>
          <a:srgbClr val="FFFFFF"/>
        </a:lt1>
        <a:dk2>
          <a:srgbClr val="0070C0"/>
        </a:dk2>
        <a:lt2>
          <a:srgbClr val="FFC000"/>
        </a:lt2>
        <a:accent1>
          <a:srgbClr val="FFFFFF"/>
        </a:accent1>
        <a:accent2>
          <a:srgbClr val="4D4D4D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454545"/>
        </a:accent6>
        <a:hlink>
          <a:srgbClr val="969696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13">
        <a:dk1>
          <a:srgbClr val="000000"/>
        </a:dk1>
        <a:lt1>
          <a:srgbClr val="FFFFFF"/>
        </a:lt1>
        <a:dk2>
          <a:srgbClr val="660066"/>
        </a:dk2>
        <a:lt2>
          <a:srgbClr val="800080"/>
        </a:lt2>
        <a:accent1>
          <a:srgbClr val="FFFFFF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14">
        <a:dk1>
          <a:srgbClr val="000000"/>
        </a:dk1>
        <a:lt1>
          <a:srgbClr val="FFFFFF"/>
        </a:lt1>
        <a:dk2>
          <a:srgbClr val="660066"/>
        </a:dk2>
        <a:lt2>
          <a:srgbClr val="CC0099"/>
        </a:lt2>
        <a:accent1>
          <a:srgbClr val="FFFFFF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15">
        <a:dk1>
          <a:srgbClr val="000000"/>
        </a:dk1>
        <a:lt1>
          <a:srgbClr val="FFFFFF"/>
        </a:lt1>
        <a:dk2>
          <a:srgbClr val="99CC00"/>
        </a:dk2>
        <a:lt2>
          <a:srgbClr val="00CC00"/>
        </a:lt2>
        <a:accent1>
          <a:srgbClr val="FFFFFF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16">
        <a:dk1>
          <a:srgbClr val="000000"/>
        </a:dk1>
        <a:lt1>
          <a:srgbClr val="FFFFFF"/>
        </a:lt1>
        <a:dk2>
          <a:srgbClr val="669900"/>
        </a:dk2>
        <a:lt2>
          <a:srgbClr val="008000"/>
        </a:lt2>
        <a:accent1>
          <a:srgbClr val="FFFFFF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งานนำเสนอแผนทางธุรกิจ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26627887_TF03460662" id="{FDD8D240-4DD0-40DB-9239-0522A6ED5A47}" vid="{B2DD5CD3-6FC7-4F70-B6EE-C732F0E8B19D}"/>
    </a:ext>
  </a:extLst>
</a:theme>
</file>

<file path=ppt/theme/theme3.xml><?xml version="1.0" encoding="utf-8"?>
<a:theme xmlns:a="http://schemas.openxmlformats.org/drawingml/2006/main" name="Exeter template">
  <a:themeElements>
    <a:clrScheme name="Custom 347">
      <a:dk1>
        <a:srgbClr val="3E4655"/>
      </a:dk1>
      <a:lt1>
        <a:srgbClr val="FFFFFF"/>
      </a:lt1>
      <a:dk2>
        <a:srgbClr val="746F7E"/>
      </a:dk2>
      <a:lt2>
        <a:srgbClr val="EAECF0"/>
      </a:lt2>
      <a:accent1>
        <a:srgbClr val="FFB900"/>
      </a:accent1>
      <a:accent2>
        <a:srgbClr val="F78300"/>
      </a:accent2>
      <a:accent3>
        <a:srgbClr val="D6516E"/>
      </a:accent3>
      <a:accent4>
        <a:srgbClr val="807DAF"/>
      </a:accent4>
      <a:accent5>
        <a:srgbClr val="93AECF"/>
      </a:accent5>
      <a:accent6>
        <a:srgbClr val="7E0808"/>
      </a:accent6>
      <a:hlink>
        <a:srgbClr val="38334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2671</TotalTime>
  <Words>427</Words>
  <Application>Microsoft Office PowerPoint</Application>
  <PresentationFormat>กำหนดเอง</PresentationFormat>
  <Paragraphs>83</Paragraphs>
  <Slides>37</Slides>
  <Notes>3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10</vt:i4>
      </vt:variant>
      <vt:variant>
        <vt:lpstr>ธีม</vt:lpstr>
      </vt:variant>
      <vt:variant>
        <vt:i4>3</vt:i4>
      </vt:variant>
      <vt:variant>
        <vt:lpstr>ชื่อเรื่องสไลด์</vt:lpstr>
      </vt:variant>
      <vt:variant>
        <vt:i4>37</vt:i4>
      </vt:variant>
    </vt:vector>
  </HeadingPairs>
  <TitlesOfParts>
    <vt:vector size="50" baseType="lpstr">
      <vt:lpstr>微软雅黑</vt:lpstr>
      <vt:lpstr>Arial</vt:lpstr>
      <vt:lpstr>Calibri</vt:lpstr>
      <vt:lpstr>IBM Plex Sans Light</vt:lpstr>
      <vt:lpstr>IBM Plex Serif</vt:lpstr>
      <vt:lpstr>inherit</vt:lpstr>
      <vt:lpstr>Leelawadee</vt:lpstr>
      <vt:lpstr>TH SarabunPSK</vt:lpstr>
      <vt:lpstr>Wingdings 2</vt:lpstr>
      <vt:lpstr>方正大黑简体</vt:lpstr>
      <vt:lpstr>第一PPT，www.1ppt.com</vt:lpstr>
      <vt:lpstr>งานนำเสนอแผนทางธุรกิจ</vt:lpstr>
      <vt:lpstr>Exeter template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ปฏิทินการประเมิน ITA  ระดับสถานศึกษา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>http://www.ypppt.com/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绿色环保</dc:title>
  <dc:creator>第一PPT</dc:creator>
  <cp:keywords>www.1ppt.com</cp:keywords>
  <dc:description>www.1ppt.com</dc:description>
  <cp:lastModifiedBy>DLICT20-1</cp:lastModifiedBy>
  <cp:revision>360</cp:revision>
  <dcterms:created xsi:type="dcterms:W3CDTF">2013-07-25T03:25:48Z</dcterms:created>
  <dcterms:modified xsi:type="dcterms:W3CDTF">2020-08-11T05:56:19Z</dcterms:modified>
</cp:coreProperties>
</file>